
<file path=[Content_Types].xml><?xml version="1.0" encoding="utf-8"?>
<Types xmlns="http://schemas.openxmlformats.org/package/2006/content-types">
  <Default Extension="png" ContentType="image/png"/>
  <Default Extension="mp3" ContentType="audio/unknown"/>
  <Default Extension="rels" ContentType="application/vnd.openxmlformats-package.relationships+xml"/>
  <Default Extension="xml" ContentType="application/xml"/>
  <Default Extension="fntdata" ContentType="application/x-fontdata"/>
  <Default Extension="wav" ContentType="audio/wav"/>
  <Default Extension="wdp" ContentType="image/vnd.ms-photo"/>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1"/>
  </p:sldMasterIdLst>
  <p:notesMasterIdLst>
    <p:notesMasterId r:id="rId21"/>
  </p:notesMasterIdLst>
  <p:sldIdLst>
    <p:sldId id="256" r:id="rId2"/>
    <p:sldId id="315" r:id="rId3"/>
    <p:sldId id="343" r:id="rId4"/>
    <p:sldId id="285" r:id="rId5"/>
    <p:sldId id="339" r:id="rId6"/>
    <p:sldId id="340" r:id="rId7"/>
    <p:sldId id="341" r:id="rId8"/>
    <p:sldId id="344" r:id="rId9"/>
    <p:sldId id="345" r:id="rId10"/>
    <p:sldId id="346" r:id="rId11"/>
    <p:sldId id="347" r:id="rId12"/>
    <p:sldId id="348" r:id="rId13"/>
    <p:sldId id="350" r:id="rId14"/>
    <p:sldId id="349" r:id="rId15"/>
    <p:sldId id="351" r:id="rId16"/>
    <p:sldId id="352" r:id="rId17"/>
    <p:sldId id="353" r:id="rId18"/>
    <p:sldId id="354" r:id="rId19"/>
    <p:sldId id="356" r:id="rId20"/>
  </p:sldIdLst>
  <p:sldSz cx="9144000" cy="6858000" type="screen4x3"/>
  <p:notesSz cx="6858000" cy="9144000"/>
  <p:embeddedFontLst>
    <p:embeddedFont>
      <p:font typeface="Press Start 2P" panose="020B0604020202020204" charset="0"/>
      <p:regular r:id="rId22"/>
    </p:embeddedFont>
    <p:embeddedFont>
      <p:font typeface="MKOCR" panose="020B0604020202020204"/>
      <p:regular r:id="rId23"/>
    </p:embeddedFont>
    <p:embeddedFont>
      <p:font typeface="Berlin Sans FB Demi" panose="020E0802020502020306" pitchFamily="34" charset="0"/>
      <p:bold r:id="rId24"/>
    </p:embeddedFont>
    <p:embeddedFont>
      <p:font typeface="Quicksand" panose="020B0604020202020204" charset="0"/>
      <p:regular r:id="rId25"/>
      <p:bold r:id="rId26"/>
    </p:embeddedFont>
    <p:embeddedFont>
      <p:font typeface="01 DigitGraphics" panose="020B0604020202020204"/>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2F721"/>
    <a:srgbClr val="FF99FF"/>
    <a:srgbClr val="FFFE00"/>
    <a:srgbClr val="FFFF09"/>
    <a:srgbClr val="000000"/>
    <a:srgbClr val="39C0BA"/>
    <a:srgbClr val="6D9EEB"/>
    <a:srgbClr val="F35B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05AE031-2134-4D39-B2AF-B137694489F2}">
  <a:tblStyle styleId="{B05AE031-2134-4D39-B2AF-B137694489F2}"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97" autoAdjust="0"/>
  </p:normalViewPr>
  <p:slideViewPr>
    <p:cSldViewPr>
      <p:cViewPr varScale="1">
        <p:scale>
          <a:sx n="87" d="100"/>
          <a:sy n="87" d="100"/>
        </p:scale>
        <p:origin x="-2220"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file:///C:\Users\Erik\Downloads\Telegram%20Desktop\Pacman%20Slides\INFOMSMT.csv" TargetMode="External"/></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file:///C:\Users\Erik\Downloads\Telegram%20Desktop\Pacman%20Slides\INFOMSMT.csv" TargetMode="External"/></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oleObject" Target="file:///C:\Users\Erik\Downloads\Telegram%20Desktop\Pacman%20Slides\INFOMSMT.csv" TargetMode="External"/></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oleObject" Target="file:///C:\Users\Erik\Downloads\Telegram%20Desktop\Pacman%20Slides\INFOMSMT.csv" TargetMode="External"/></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oleObject" Target="file:///C:\Users\Erik\Downloads\Telegram%20Desktop\Pacman%20Slides\INFOMSMT.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[INFOMSMT.csv]Sheet4!PivotTable3</c:name>
    <c:fmtId val="9"/>
  </c:pivotSource>
  <c:chart>
    <c:title>
      <c:tx>
        <c:rich>
          <a:bodyPr rot="0" spcFirstLastPara="1" vertOverflow="ellipsis" vert="horz" wrap="square" anchor="ctr" anchorCtr="1"/>
          <a:lstStyle/>
          <a:p>
            <a:pPr>
              <a:defRPr lang="en-US" sz="1800" b="0" i="1" u="none" strike="noStrike" kern="1200" cap="none" spc="300" baseline="0" dirty="0" smtClean="0">
                <a:solidFill>
                  <a:srgbClr val="F2F721"/>
                </a:solidFill>
                <a:latin typeface="MKOCR" panose="02000606020000020003" pitchFamily="2" charset="0"/>
                <a:ea typeface="Arial"/>
                <a:cs typeface="Arial"/>
                <a:sym typeface="Arial"/>
                <a:rtl val="0"/>
              </a:defRPr>
            </a:pPr>
            <a:r>
              <a:rPr lang="en-US" sz="1800" b="0" i="1" u="none" strike="noStrike" cap="none" spc="300" dirty="0">
                <a:solidFill>
                  <a:srgbClr val="F2F721"/>
                </a:solidFill>
                <a:latin typeface="MKOCR" panose="02000606020000020003" pitchFamily="2" charset="0"/>
                <a:ea typeface="Arial"/>
                <a:cs typeface="Arial"/>
                <a:sym typeface="Arial"/>
                <a:rtl val="0"/>
              </a:rPr>
              <a:t>Musical Background</a:t>
            </a:r>
          </a:p>
        </c:rich>
      </c:tx>
      <c:layout>
        <c:manualLayout>
          <c:xMode val="edge"/>
          <c:yMode val="edge"/>
          <c:x val="0.107412469087596"/>
          <c:y val="7.8703703703703706E-2"/>
        </c:manualLayout>
      </c:layout>
      <c:overlay val="0"/>
      <c:spPr>
        <a:noFill/>
        <a:ln>
          <a:noFill/>
        </a:ln>
        <a:effectLst/>
      </c:sp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doughnutChart>
        <c:varyColors val="1"/>
        <c:ser>
          <c:idx val="0"/>
          <c:order val="0"/>
          <c:tx>
            <c:strRef>
              <c:f>Sheet4!$B$3</c:f>
              <c:strCache>
                <c:ptCount val="1"/>
                <c:pt idx="0">
                  <c:v>Total</c:v>
                </c:pt>
              </c:strCache>
            </c:strRef>
          </c:tx>
          <c:dPt>
            <c:idx val="0"/>
            <c:bubble3D val="0"/>
            <c:spPr>
              <a:solidFill>
                <a:schemeClr val="accent6"/>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DC4F-4E7C-9C73-B2E3F7C1E825}"/>
              </c:ext>
            </c:extLst>
          </c:dPt>
          <c:dPt>
            <c:idx val="1"/>
            <c:bubble3D val="0"/>
            <c:spPr>
              <a:solidFill>
                <a:schemeClr val="accent3"/>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DC4F-4E7C-9C73-B2E3F7C1E825}"/>
              </c:ext>
            </c:extLst>
          </c:dPt>
          <c:dPt>
            <c:idx val="2"/>
            <c:bubble3D val="0"/>
            <c:spPr>
              <a:solidFill>
                <a:schemeClr val="accent3"/>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DC4F-4E7C-9C73-B2E3F7C1E82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Sheet4!$A$4:$A$7</c:f>
              <c:strCache>
                <c:ptCount val="3"/>
                <c:pt idx="0">
                  <c:v>No</c:v>
                </c:pt>
                <c:pt idx="1">
                  <c:v>Yes</c:v>
                </c:pt>
                <c:pt idx="2">
                  <c:v>(blank)</c:v>
                </c:pt>
              </c:strCache>
            </c:strRef>
          </c:cat>
          <c:val>
            <c:numRef>
              <c:f>Sheet4!$B$4:$B$7</c:f>
              <c:numCache>
                <c:formatCode>General</c:formatCode>
                <c:ptCount val="3"/>
                <c:pt idx="0">
                  <c:v>35</c:v>
                </c:pt>
                <c:pt idx="1">
                  <c:v>17</c:v>
                </c:pt>
              </c:numCache>
            </c:numRef>
          </c:val>
          <c:extLst xmlns:c16r2="http://schemas.microsoft.com/office/drawing/2015/06/chart">
            <c:ext xmlns:c16="http://schemas.microsoft.com/office/drawing/2014/chart" uri="{C3380CC4-5D6E-409C-BE32-E72D297353CC}">
              <c16:uniqueId val="{00000006-DC4F-4E7C-9C73-B2E3F7C1E82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egendEntry>
        <c:idx val="2"/>
        <c:delete val="1"/>
      </c:legendEntry>
      <c:layout>
        <c:manualLayout>
          <c:xMode val="edge"/>
          <c:yMode val="edge"/>
          <c:x val="0.72626160353900815"/>
          <c:y val="0.49112787984835227"/>
          <c:w val="0.14392340407568832"/>
          <c:h val="0.17811461067366577"/>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F2F72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1">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[INFOMSMT.csv]Sheet3!PivotTable2</c:name>
    <c:fmtId val="24"/>
  </c:pivotSource>
  <c:chart>
    <c:title>
      <c:tx>
        <c:rich>
          <a:bodyPr rot="0" spcFirstLastPara="1" vertOverflow="ellipsis" vert="horz" wrap="square" anchor="ctr" anchorCtr="1"/>
          <a:lstStyle/>
          <a:p>
            <a:pPr algn="ctr">
              <a:defRPr lang="en-US" sz="1800" b="0" i="1" u="none" strike="noStrike" kern="1200" cap="none" spc="300" baseline="0" dirty="0" smtClean="0">
                <a:solidFill>
                  <a:srgbClr val="F2F721"/>
                </a:solidFill>
                <a:latin typeface="MKOCR" panose="02000606020000020003" pitchFamily="2" charset="0"/>
                <a:ea typeface="Arial"/>
                <a:cs typeface="Arial"/>
                <a:rtl val="0"/>
              </a:defRPr>
            </a:pPr>
            <a:r>
              <a:rPr lang="en-US" sz="1800" b="0" i="1" u="none" strike="noStrike" kern="1200" cap="none" spc="300" baseline="0" dirty="0">
                <a:solidFill>
                  <a:srgbClr val="F2F721"/>
                </a:solidFill>
                <a:latin typeface="MKOCR" panose="02000606020000020003" pitchFamily="2" charset="0"/>
                <a:ea typeface="Arial"/>
                <a:cs typeface="Arial"/>
                <a:rtl val="0"/>
              </a:rPr>
              <a:t>Age Group</a:t>
            </a:r>
          </a:p>
        </c:rich>
      </c:tx>
      <c:layout>
        <c:manualLayout>
          <c:xMode val="edge"/>
          <c:yMode val="edge"/>
          <c:x val="0.30148801233163519"/>
          <c:y val="6.4814814814814811E-2"/>
        </c:manualLayout>
      </c:layout>
      <c:overlay val="0"/>
      <c:spPr>
        <a:noFill/>
        <a:ln>
          <a:noFill/>
        </a:ln>
        <a:effectLst/>
      </c:sp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s>
    <c:plotArea>
      <c:layout/>
      <c:doughnutChart>
        <c:varyColors val="1"/>
        <c:ser>
          <c:idx val="0"/>
          <c:order val="0"/>
          <c:tx>
            <c:strRef>
              <c:f>Sheet3!$B$3</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150F-4E66-9770-F7E0BC73CED7}"/>
              </c:ext>
            </c:extLst>
          </c:dPt>
          <c:dPt>
            <c:idx val="1"/>
            <c:bubble3D val="0"/>
            <c:spPr>
              <a:solidFill>
                <a:schemeClr val="accent2"/>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150F-4E66-9770-F7E0BC73CED7}"/>
              </c:ext>
            </c:extLst>
          </c:dPt>
          <c:dPt>
            <c:idx val="2"/>
            <c:bubble3D val="0"/>
            <c:spPr>
              <a:solidFill>
                <a:schemeClr val="accent3"/>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150F-4E66-9770-F7E0BC73CED7}"/>
              </c:ext>
            </c:extLst>
          </c:dPt>
          <c:dPt>
            <c:idx val="3"/>
            <c:bubble3D val="0"/>
            <c:spPr>
              <a:solidFill>
                <a:schemeClr val="accent4"/>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7-150F-4E66-9770-F7E0BC73CED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Sheet3!$A$4:$A$8</c:f>
              <c:strCache>
                <c:ptCount val="4"/>
                <c:pt idx="0">
                  <c:v>17 or under</c:v>
                </c:pt>
                <c:pt idx="1">
                  <c:v>18 to 24</c:v>
                </c:pt>
                <c:pt idx="2">
                  <c:v>25 to 39</c:v>
                </c:pt>
                <c:pt idx="3">
                  <c:v>40 to 60</c:v>
                </c:pt>
              </c:strCache>
            </c:strRef>
          </c:cat>
          <c:val>
            <c:numRef>
              <c:f>Sheet3!$B$4:$B$8</c:f>
              <c:numCache>
                <c:formatCode>General</c:formatCode>
                <c:ptCount val="4"/>
                <c:pt idx="0">
                  <c:v>13</c:v>
                </c:pt>
                <c:pt idx="1">
                  <c:v>20</c:v>
                </c:pt>
                <c:pt idx="2">
                  <c:v>10</c:v>
                </c:pt>
                <c:pt idx="3">
                  <c:v>9</c:v>
                </c:pt>
              </c:numCache>
            </c:numRef>
          </c:val>
          <c:extLst xmlns:c16r2="http://schemas.microsoft.com/office/drawing/2015/06/chart">
            <c:ext xmlns:c16="http://schemas.microsoft.com/office/drawing/2014/chart" uri="{C3380CC4-5D6E-409C-BE32-E72D297353CC}">
              <c16:uniqueId val="{00000008-150F-4E66-9770-F7E0BC73CED7}"/>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4302805336236279"/>
          <c:y val="0.3881816856226305"/>
          <c:w val="0.28929695362959035"/>
          <c:h val="0.3562292213473315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F2F72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1">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[INFOMSMT.csv]Sheet8!PivotTable6</c:name>
    <c:fmtId val="7"/>
  </c:pivotSource>
  <c:chart>
    <c:title>
      <c:tx>
        <c:rich>
          <a:bodyPr rot="0" spcFirstLastPara="1" vertOverflow="ellipsis" vert="horz" wrap="square" anchor="ctr" anchorCtr="1"/>
          <a:lstStyle/>
          <a:p>
            <a:pPr>
              <a:defRPr lang="en-US" sz="1800" b="0" i="1" u="none" strike="noStrike" kern="1200" cap="none" spc="300" baseline="0">
                <a:solidFill>
                  <a:srgbClr val="F2F721"/>
                </a:solidFill>
                <a:latin typeface="MKOCR" panose="02000606020000020003" pitchFamily="2" charset="0"/>
                <a:ea typeface="Arial"/>
                <a:cs typeface="Arial"/>
                <a:sym typeface="Arial"/>
                <a:rtl val="0"/>
              </a:defRPr>
            </a:pPr>
            <a:r>
              <a:rPr lang="en-US" sz="1800" b="0" i="1" u="none" strike="noStrike" cap="none" spc="300" dirty="0">
                <a:solidFill>
                  <a:srgbClr val="F2F721"/>
                </a:solidFill>
                <a:latin typeface="MKOCR" panose="02000606020000020003" pitchFamily="2" charset="0"/>
                <a:ea typeface="Arial"/>
                <a:cs typeface="Arial"/>
                <a:sym typeface="Arial"/>
                <a:rtl val="0"/>
              </a:rPr>
              <a:t>Time Gaming per Week</a:t>
            </a:r>
          </a:p>
        </c:rich>
      </c:tx>
      <c:layout>
        <c:manualLayout>
          <c:xMode val="edge"/>
          <c:yMode val="edge"/>
          <c:x val="0.18652777777777779"/>
          <c:y val="8.3333333333333329E-2"/>
        </c:manualLayout>
      </c:layout>
      <c:overlay val="0"/>
      <c:spPr>
        <a:noFill/>
        <a:ln>
          <a:noFill/>
        </a:ln>
        <a:effectLst/>
      </c:sp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s>
    <c:plotArea>
      <c:layout/>
      <c:doughnutChart>
        <c:varyColors val="1"/>
        <c:ser>
          <c:idx val="0"/>
          <c:order val="0"/>
          <c:tx>
            <c:strRef>
              <c:f>Sheet8!$B$3</c:f>
              <c:strCache>
                <c:ptCount val="1"/>
                <c:pt idx="0">
                  <c:v>Total</c:v>
                </c:pt>
              </c:strCache>
            </c:strRef>
          </c:tx>
          <c:dPt>
            <c:idx val="0"/>
            <c:bubble3D val="0"/>
            <c:spPr>
              <a:solidFill>
                <a:schemeClr val="accent5"/>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8402-4D19-8C7D-9233189A1743}"/>
              </c:ext>
            </c:extLst>
          </c:dPt>
          <c:dPt>
            <c:idx val="1"/>
            <c:bubble3D val="0"/>
            <c:spPr>
              <a:solidFill>
                <a:schemeClr val="accent4"/>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8402-4D19-8C7D-9233189A1743}"/>
              </c:ext>
            </c:extLst>
          </c:dPt>
          <c:dPt>
            <c:idx val="2"/>
            <c:bubble3D val="0"/>
            <c:spPr>
              <a:solidFill>
                <a:schemeClr val="accent2"/>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8402-4D19-8C7D-9233189A1743}"/>
              </c:ext>
            </c:extLst>
          </c:dPt>
          <c:dPt>
            <c:idx val="3"/>
            <c:bubble3D val="0"/>
            <c:spPr>
              <a:solidFill>
                <a:schemeClr val="tx2"/>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7-8402-4D19-8C7D-9233189A174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Sheet8!$A$4:$A$8</c:f>
              <c:strCache>
                <c:ptCount val="4"/>
                <c:pt idx="0">
                  <c:v>0 to 10 hours</c:v>
                </c:pt>
                <c:pt idx="1">
                  <c:v>10 to 20 hours</c:v>
                </c:pt>
                <c:pt idx="2">
                  <c:v>20 to 30 hours</c:v>
                </c:pt>
                <c:pt idx="3">
                  <c:v>30+ hours</c:v>
                </c:pt>
              </c:strCache>
            </c:strRef>
          </c:cat>
          <c:val>
            <c:numRef>
              <c:f>Sheet8!$B$4:$B$8</c:f>
              <c:numCache>
                <c:formatCode>General</c:formatCode>
                <c:ptCount val="4"/>
                <c:pt idx="0">
                  <c:v>26</c:v>
                </c:pt>
                <c:pt idx="1">
                  <c:v>12</c:v>
                </c:pt>
                <c:pt idx="2">
                  <c:v>9</c:v>
                </c:pt>
                <c:pt idx="3">
                  <c:v>5</c:v>
                </c:pt>
              </c:numCache>
            </c:numRef>
          </c:val>
          <c:extLst xmlns:c16r2="http://schemas.microsoft.com/office/drawing/2015/06/chart">
            <c:ext xmlns:c16="http://schemas.microsoft.com/office/drawing/2014/chart" uri="{C3380CC4-5D6E-409C-BE32-E72D297353CC}">
              <c16:uniqueId val="{00000008-8402-4D19-8C7D-9233189A1743}"/>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1793438320209981"/>
          <c:y val="0.39744094488188975"/>
          <c:w val="0.26262117235345583"/>
          <c:h val="0.3562292213473315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F2F72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1">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[INFOMSMT.csv]Sheet12!PivotTable9</c:name>
    <c:fmtId val="8"/>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800" b="0" i="1" u="none" strike="noStrike" kern="1200" cap="none" spc="300" baseline="0" dirty="0">
                <a:solidFill>
                  <a:srgbClr val="F2F721"/>
                </a:solidFill>
                <a:latin typeface="MKOCR" panose="02000606020000020003" pitchFamily="2" charset="0"/>
                <a:ea typeface="Arial"/>
                <a:cs typeface="Arial"/>
                <a:rtl val="0"/>
              </a:rPr>
              <a:t>Audio complemented what was happening on screen?</a:t>
            </a:r>
          </a:p>
        </c:rich>
      </c:tx>
      <c:overlay val="0"/>
      <c:spPr>
        <a:noFill/>
        <a:ln>
          <a:noFill/>
        </a:ln>
        <a:effectLst/>
      </c:sp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marker>
          <c:symbol val="none"/>
        </c:marker>
      </c:pivotFmt>
      <c:pivotFmt>
        <c:idx val="4"/>
        <c:spPr>
          <a:solidFill>
            <a:schemeClr val="accent1"/>
          </a:solidFill>
          <a:ln w="19050">
            <a:solidFill>
              <a:schemeClr val="lt1"/>
            </a:solidFill>
          </a:ln>
          <a:effectLst/>
        </c:spPr>
      </c:pivotFmt>
    </c:pivotFmts>
    <c:plotArea>
      <c:layout/>
      <c:doughnutChart>
        <c:varyColors val="1"/>
        <c:ser>
          <c:idx val="0"/>
          <c:order val="0"/>
          <c:tx>
            <c:strRef>
              <c:f>Sheet12!$B$3</c:f>
              <c:strCache>
                <c:ptCount val="1"/>
                <c:pt idx="0">
                  <c:v>Total</c:v>
                </c:pt>
              </c:strCache>
            </c:strRef>
          </c:tx>
          <c:dPt>
            <c:idx val="0"/>
            <c:bubble3D val="0"/>
            <c:spPr>
              <a:solidFill>
                <a:schemeClr val="accent3"/>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EB3E-48EA-A237-956EB9B7CDF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Sheet12!$A$4:$A$5</c:f>
              <c:strCache>
                <c:ptCount val="1"/>
                <c:pt idx="0">
                  <c:v>Yes</c:v>
                </c:pt>
              </c:strCache>
            </c:strRef>
          </c:cat>
          <c:val>
            <c:numRef>
              <c:f>Sheet12!$B$4:$B$5</c:f>
              <c:numCache>
                <c:formatCode>General</c:formatCode>
                <c:ptCount val="1"/>
                <c:pt idx="0">
                  <c:v>52</c:v>
                </c:pt>
              </c:numCache>
            </c:numRef>
          </c:val>
          <c:extLst xmlns:c16r2="http://schemas.microsoft.com/office/drawing/2015/06/chart">
            <c:ext xmlns:c16="http://schemas.microsoft.com/office/drawing/2014/chart" uri="{C3380CC4-5D6E-409C-BE32-E72D297353CC}">
              <c16:uniqueId val="{00000002-EB3E-48EA-A237-956EB9B7CDF7}"/>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9020182159102372"/>
          <c:y val="0.52531338672047423"/>
          <c:w val="0.10866136608703195"/>
          <c:h val="7.7023141433886111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F2F72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1">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[INFOMSMT.csv]Sheet15!PivotTable11</c:name>
    <c:fmtId val="4"/>
  </c:pivotSource>
  <c:chart>
    <c:title>
      <c:tx>
        <c:rich>
          <a:bodyPr rot="0" spcFirstLastPara="1" vertOverflow="ellipsis" vert="horz" wrap="square" anchor="ctr" anchorCtr="1"/>
          <a:lstStyle/>
          <a:p>
            <a:pPr algn="ctr" rtl="0">
              <a:defRPr lang="en-US" sz="1800" b="0" i="1" u="none" strike="noStrike" kern="1200" cap="none" spc="300" baseline="0">
                <a:solidFill>
                  <a:srgbClr val="F2F721"/>
                </a:solidFill>
                <a:latin typeface="MKOCR" panose="02000606020000020003" pitchFamily="2" charset="0"/>
                <a:ea typeface="Arial"/>
                <a:cs typeface="Arial"/>
                <a:rtl val="0"/>
              </a:defRPr>
            </a:pPr>
            <a:r>
              <a:rPr lang="en-US" sz="1800" b="0" i="1" u="none" strike="noStrike" kern="1200" cap="none" spc="300" baseline="0" dirty="0">
                <a:solidFill>
                  <a:srgbClr val="F2F721"/>
                </a:solidFill>
                <a:latin typeface="MKOCR" panose="02000606020000020003" pitchFamily="2" charset="0"/>
                <a:ea typeface="Arial"/>
                <a:cs typeface="Arial"/>
                <a:rtl val="0"/>
              </a:rPr>
              <a:t>Any points where music changed too suddenly?</a:t>
            </a:r>
          </a:p>
        </c:rich>
      </c:tx>
      <c:overlay val="0"/>
      <c:spPr>
        <a:noFill/>
        <a:ln>
          <a:noFill/>
        </a:ln>
        <a:effectLst/>
      </c:sp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doughnutChart>
        <c:varyColors val="1"/>
        <c:ser>
          <c:idx val="0"/>
          <c:order val="0"/>
          <c:tx>
            <c:strRef>
              <c:f>Sheet15!$B$3</c:f>
              <c:strCache>
                <c:ptCount val="1"/>
                <c:pt idx="0">
                  <c:v>Total</c:v>
                </c:pt>
              </c:strCache>
            </c:strRef>
          </c:tx>
          <c:dPt>
            <c:idx val="0"/>
            <c:bubble3D val="0"/>
            <c:spPr>
              <a:solidFill>
                <a:schemeClr val="accent3"/>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A493-4D30-8834-6CD4A257635B}"/>
              </c:ext>
            </c:extLst>
          </c:dPt>
          <c:dPt>
            <c:idx val="1"/>
            <c:bubble3D val="0"/>
            <c:spPr>
              <a:solidFill>
                <a:schemeClr val="accent6"/>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A493-4D30-8834-6CD4A257635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Sheet15!$A$4:$A$6</c:f>
              <c:strCache>
                <c:ptCount val="2"/>
                <c:pt idx="0">
                  <c:v>No</c:v>
                </c:pt>
                <c:pt idx="1">
                  <c:v>Yes</c:v>
                </c:pt>
              </c:strCache>
            </c:strRef>
          </c:cat>
          <c:val>
            <c:numRef>
              <c:f>Sheet15!$B$4:$B$6</c:f>
              <c:numCache>
                <c:formatCode>General</c:formatCode>
                <c:ptCount val="2"/>
                <c:pt idx="0">
                  <c:v>46</c:v>
                </c:pt>
                <c:pt idx="1">
                  <c:v>6</c:v>
                </c:pt>
              </c:numCache>
            </c:numRef>
          </c:val>
          <c:extLst xmlns:c16r2="http://schemas.microsoft.com/office/drawing/2015/06/chart">
            <c:ext xmlns:c16="http://schemas.microsoft.com/office/drawing/2014/chart" uri="{C3380CC4-5D6E-409C-BE32-E72D297353CC}">
              <c16:uniqueId val="{00000004-A493-4D30-8834-6CD4A257635B}"/>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2060916842573064"/>
          <c:y val="0.49171424188654361"/>
          <c:w val="0.1217520969892234"/>
          <c:h val="0.15080570513744471"/>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F2F72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1">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813192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GB" sz="1100" kern="1200" dirty="0">
                <a:solidFill>
                  <a:schemeClr val="tx1"/>
                </a:solidFill>
                <a:effectLst/>
                <a:latin typeface="+mn-lt"/>
                <a:ea typeface="+mn-ea"/>
                <a:cs typeface="+mn-cs"/>
              </a:rPr>
              <a:t>Of course, this did not come without it’s problems. Unity, inherently, doesn’t have the strongest audio handling capabilities. Notably, many decision-making functions are synced to the frame rate of the game, which typically isn’t precise enough to react accurately to music changes. </a:t>
            </a:r>
          </a:p>
          <a:p>
            <a:endParaRPr lang="en-GB" sz="1100" kern="1200" dirty="0">
              <a:solidFill>
                <a:schemeClr val="tx1"/>
              </a:solidFill>
              <a:effectLst/>
              <a:latin typeface="+mn-lt"/>
              <a:ea typeface="+mn-ea"/>
              <a:cs typeface="+mn-cs"/>
            </a:endParaRPr>
          </a:p>
          <a:p>
            <a:r>
              <a:rPr lang="en-GB" sz="1100" kern="1200" dirty="0">
                <a:solidFill>
                  <a:schemeClr val="tx1"/>
                </a:solidFill>
                <a:effectLst/>
                <a:latin typeface="+mn-lt"/>
                <a:ea typeface="+mn-ea"/>
                <a:cs typeface="+mn-cs"/>
              </a:rPr>
              <a:t>We got around this by pre-emptively queuing tracks, but the WebGL rendering for a browser based version of the game did not allow for the use of certain key functions such as </a:t>
            </a:r>
            <a:r>
              <a:rPr lang="en-GB" sz="1100" kern="1200" dirty="0" err="1">
                <a:solidFill>
                  <a:schemeClr val="tx1"/>
                </a:solidFill>
                <a:effectLst/>
                <a:latin typeface="+mn-lt"/>
                <a:ea typeface="+mn-ea"/>
                <a:cs typeface="+mn-cs"/>
              </a:rPr>
              <a:t>PlayScheduled</a:t>
            </a:r>
            <a:r>
              <a:rPr lang="en-GB" sz="1100" kern="1200" dirty="0">
                <a:solidFill>
                  <a:schemeClr val="tx1"/>
                </a:solidFill>
                <a:effectLst/>
                <a:latin typeface="+mn-lt"/>
                <a:ea typeface="+mn-ea"/>
                <a:cs typeface="+mn-cs"/>
              </a:rPr>
              <a:t>, which is what allowed us play a new track at the end of a bar. As such we were limited to working with and distributing an exe.</a:t>
            </a:r>
          </a:p>
          <a:p>
            <a:endParaRPr lang="en-GB" sz="1100" kern="1200" dirty="0">
              <a:solidFill>
                <a:schemeClr val="tx1"/>
              </a:solidFill>
              <a:effectLst/>
              <a:latin typeface="+mn-lt"/>
              <a:ea typeface="+mn-ea"/>
              <a:cs typeface="+mn-cs"/>
            </a:endParaRPr>
          </a:p>
          <a:p>
            <a:r>
              <a:rPr lang="en-GB" sz="1100" kern="1200" dirty="0">
                <a:solidFill>
                  <a:schemeClr val="tx1"/>
                </a:solidFill>
                <a:effectLst/>
                <a:latin typeface="+mn-lt"/>
                <a:ea typeface="+mn-ea"/>
                <a:cs typeface="+mn-cs"/>
              </a:rPr>
              <a:t>There are also no inbuilt audio manipulation capabilities in Unity, so tempo speed ups, pitch changes, audio effects, etc had to be rendered separately and combined manually.</a:t>
            </a:r>
          </a:p>
          <a:p>
            <a:endParaRPr lang="en-GB" sz="1100" kern="1200" dirty="0">
              <a:solidFill>
                <a:schemeClr val="tx1"/>
              </a:solidFill>
              <a:effectLst/>
              <a:latin typeface="+mn-lt"/>
              <a:ea typeface="+mn-ea"/>
              <a:cs typeface="+mn-cs"/>
            </a:endParaRPr>
          </a:p>
          <a:p>
            <a:r>
              <a:rPr lang="en-GB" sz="1100" kern="1200" dirty="0">
                <a:solidFill>
                  <a:schemeClr val="tx1"/>
                </a:solidFill>
                <a:effectLst/>
                <a:latin typeface="+mn-lt"/>
                <a:ea typeface="+mn-ea"/>
                <a:cs typeface="+mn-cs"/>
              </a:rPr>
              <a:t>And, of course, we were limited by the available time, which is always a factor. We could have added more adaptations such as vertical layering for ghost-eating mode, more audio cues, and more variations during the later phase.</a:t>
            </a:r>
          </a:p>
          <a:p>
            <a:pPr lvl="0">
              <a:spcBef>
                <a:spcPts val="0"/>
              </a:spcBef>
              <a:buNone/>
            </a:pPr>
            <a:endParaRPr dirty="0"/>
          </a:p>
        </p:txBody>
      </p:sp>
    </p:spTree>
    <p:extLst>
      <p:ext uri="{BB962C8B-B14F-4D97-AF65-F5344CB8AC3E}">
        <p14:creationId xmlns:p14="http://schemas.microsoft.com/office/powerpoint/2010/main" val="2701818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GB" sz="1100" kern="1200" dirty="0">
                <a:solidFill>
                  <a:schemeClr val="tx1"/>
                </a:solidFill>
                <a:effectLst/>
                <a:latin typeface="+mn-lt"/>
                <a:ea typeface="+mn-ea"/>
                <a:cs typeface="+mn-cs"/>
              </a:rPr>
              <a:t>Now, when we set out to make this project, our goal was always to understand the effect of adaptive music on the gameplay experience. Rather than searching for empirical evidence based on score, for example, which can vary greatly based on the player’s persistence or experience, we simply focused on what different people think about the idea of adaptive music and whether or not they respond positively to the audio changes from the classic game.</a:t>
            </a:r>
          </a:p>
          <a:p>
            <a:endParaRPr lang="en-GB" sz="1100" kern="1200" dirty="0">
              <a:solidFill>
                <a:schemeClr val="tx1"/>
              </a:solidFill>
              <a:effectLst/>
              <a:latin typeface="+mn-lt"/>
              <a:ea typeface="+mn-ea"/>
              <a:cs typeface="+mn-cs"/>
            </a:endParaRPr>
          </a:p>
          <a:p>
            <a:r>
              <a:rPr lang="en-GB" sz="1100" kern="1200" dirty="0">
                <a:solidFill>
                  <a:schemeClr val="tx1"/>
                </a:solidFill>
                <a:effectLst/>
                <a:latin typeface="+mn-lt"/>
                <a:ea typeface="+mn-ea"/>
                <a:cs typeface="+mn-cs"/>
              </a:rPr>
              <a:t>To do this, we asked each player to fill in a short survey, which had 3 core questions. *READ QUESTIONS*</a:t>
            </a:r>
          </a:p>
        </p:txBody>
      </p:sp>
    </p:spTree>
    <p:extLst>
      <p:ext uri="{BB962C8B-B14F-4D97-AF65-F5344CB8AC3E}">
        <p14:creationId xmlns:p14="http://schemas.microsoft.com/office/powerpoint/2010/main" val="257275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GB" sz="1100" kern="1200" dirty="0">
                <a:solidFill>
                  <a:schemeClr val="tx1"/>
                </a:solidFill>
                <a:effectLst/>
                <a:latin typeface="+mn-lt"/>
                <a:ea typeface="+mn-ea"/>
                <a:cs typeface="+mn-cs"/>
              </a:rPr>
              <a:t>We had 52 participants that played the game to varying extents. Before asking the core questions we gathered some information about the players in an effort to check whether our results are skewed towards a particular demographic. Out of the 52, the majority of responses came from young adults (which is where most video games are targeted), two thirds of which had no theoretical background in music. </a:t>
            </a:r>
          </a:p>
          <a:p>
            <a:endParaRPr lang="en-GB" sz="1100" kern="1200" dirty="0">
              <a:solidFill>
                <a:schemeClr val="tx1"/>
              </a:solidFill>
              <a:effectLst/>
              <a:latin typeface="+mn-lt"/>
              <a:ea typeface="+mn-ea"/>
              <a:cs typeface="+mn-cs"/>
            </a:endParaRPr>
          </a:p>
          <a:p>
            <a:r>
              <a:rPr lang="en-GB" sz="1100" kern="1200" dirty="0">
                <a:solidFill>
                  <a:schemeClr val="tx1"/>
                </a:solidFill>
                <a:effectLst/>
                <a:latin typeface="+mn-lt"/>
                <a:ea typeface="+mn-ea"/>
                <a:cs typeface="+mn-cs"/>
              </a:rPr>
              <a:t>Half of our participants also spent little to no time per week gaming, while the rest were more in touch with the experience. This gave us a good split of test subjects of different familiarity with the concept of gaming to see how either would react to an adaptive engine.</a:t>
            </a:r>
            <a:endParaRPr lang="en-GB" dirty="0"/>
          </a:p>
          <a:p>
            <a:pPr lvl="0">
              <a:spcBef>
                <a:spcPts val="0"/>
              </a:spcBef>
              <a:buNone/>
            </a:pPr>
            <a:endParaRPr dirty="0"/>
          </a:p>
        </p:txBody>
      </p:sp>
    </p:spTree>
    <p:extLst>
      <p:ext uri="{BB962C8B-B14F-4D97-AF65-F5344CB8AC3E}">
        <p14:creationId xmlns:p14="http://schemas.microsoft.com/office/powerpoint/2010/main" val="839482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GB" sz="1100" kern="1200" dirty="0">
                <a:solidFill>
                  <a:schemeClr val="tx1"/>
                </a:solidFill>
                <a:effectLst/>
                <a:latin typeface="+mn-lt"/>
                <a:ea typeface="+mn-ea"/>
                <a:cs typeface="+mn-cs"/>
              </a:rPr>
              <a:t>The first two core questions were simple Yes/No responses. All replies confirmed that the audio cues that were playing fit well with what was going on </a:t>
            </a:r>
            <a:r>
              <a:rPr lang="en-GB" sz="1100" kern="1200" dirty="0" err="1">
                <a:solidFill>
                  <a:schemeClr val="tx1"/>
                </a:solidFill>
                <a:effectLst/>
                <a:latin typeface="+mn-lt"/>
                <a:ea typeface="+mn-ea"/>
                <a:cs typeface="+mn-cs"/>
              </a:rPr>
              <a:t>on</a:t>
            </a:r>
            <a:r>
              <a:rPr lang="en-GB" sz="1100" kern="1200" dirty="0">
                <a:solidFill>
                  <a:schemeClr val="tx1"/>
                </a:solidFill>
                <a:effectLst/>
                <a:latin typeface="+mn-lt"/>
                <a:ea typeface="+mn-ea"/>
                <a:cs typeface="+mn-cs"/>
              </a:rPr>
              <a:t> screen, and that the background music fit the style of the game. A large majority also confirmed that the transitions were, for the most part, seamless, and didn’t jar the player out of the flow of the game. </a:t>
            </a:r>
          </a:p>
          <a:p>
            <a:endParaRPr lang="en-GB" sz="1100" kern="1200" dirty="0">
              <a:solidFill>
                <a:schemeClr val="tx1"/>
              </a:solidFill>
              <a:effectLst/>
              <a:latin typeface="+mn-lt"/>
              <a:ea typeface="+mn-ea"/>
              <a:cs typeface="+mn-cs"/>
            </a:endParaRPr>
          </a:p>
          <a:p>
            <a:r>
              <a:rPr lang="en-GB" sz="1100" kern="1200" dirty="0">
                <a:solidFill>
                  <a:schemeClr val="tx1"/>
                </a:solidFill>
                <a:effectLst/>
                <a:latin typeface="+mn-lt"/>
                <a:ea typeface="+mn-ea"/>
                <a:cs typeface="+mn-cs"/>
              </a:rPr>
              <a:t>Out of those who answered no, the most common occurrence of “abrupt changes” was upon death, which was intended since we wanted to break and restart the flow of the game as a “penalty” of sort.</a:t>
            </a:r>
          </a:p>
          <a:p>
            <a:pPr lvl="0">
              <a:spcBef>
                <a:spcPts val="0"/>
              </a:spcBef>
              <a:buNone/>
            </a:pPr>
            <a:endParaRPr dirty="0"/>
          </a:p>
        </p:txBody>
      </p:sp>
    </p:spTree>
    <p:extLst>
      <p:ext uri="{BB962C8B-B14F-4D97-AF65-F5344CB8AC3E}">
        <p14:creationId xmlns:p14="http://schemas.microsoft.com/office/powerpoint/2010/main" val="1884818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GB" sz="1100" kern="1200" dirty="0">
                <a:solidFill>
                  <a:schemeClr val="tx1"/>
                </a:solidFill>
                <a:effectLst/>
                <a:latin typeface="+mn-lt"/>
                <a:ea typeface="+mn-ea"/>
                <a:cs typeface="+mn-cs"/>
              </a:rPr>
              <a:t>The final question was probably the most important, since it asked more openly what people liked or disliked about the music, and how they think it affected them.</a:t>
            </a:r>
          </a:p>
          <a:p>
            <a:endParaRPr lang="en-GB" sz="1100" kern="1200" dirty="0">
              <a:solidFill>
                <a:schemeClr val="tx1"/>
              </a:solidFill>
              <a:effectLst/>
              <a:latin typeface="+mn-lt"/>
              <a:ea typeface="+mn-ea"/>
              <a:cs typeface="+mn-cs"/>
            </a:endParaRPr>
          </a:p>
          <a:p>
            <a:r>
              <a:rPr lang="en-GB" sz="1100" kern="1200" dirty="0">
                <a:solidFill>
                  <a:schemeClr val="tx1"/>
                </a:solidFill>
                <a:effectLst/>
                <a:latin typeface="+mn-lt"/>
                <a:ea typeface="+mn-ea"/>
                <a:cs typeface="+mn-cs"/>
              </a:rPr>
              <a:t>Some of the answers weren’t very helpful.</a:t>
            </a:r>
          </a:p>
          <a:p>
            <a:endParaRPr lang="en-GB" sz="1100" kern="1200" dirty="0">
              <a:solidFill>
                <a:schemeClr val="tx1"/>
              </a:solidFill>
              <a:effectLst/>
              <a:latin typeface="+mn-lt"/>
              <a:ea typeface="+mn-ea"/>
              <a:cs typeface="+mn-cs"/>
            </a:endParaRPr>
          </a:p>
          <a:p>
            <a:r>
              <a:rPr lang="en-GB" sz="1100" kern="1200" dirty="0">
                <a:solidFill>
                  <a:schemeClr val="tx1"/>
                </a:solidFill>
                <a:effectLst/>
                <a:latin typeface="+mn-lt"/>
                <a:ea typeface="+mn-ea"/>
                <a:cs typeface="+mn-cs"/>
              </a:rPr>
              <a:t>But others gave a more in-depth response, which confirmed our expectations about the benefit of adaptive music. Many people, even those that did not spend any time gaming in general, said it made the experience more immersive and rewarding, and that it caused a heightened sense of </a:t>
            </a:r>
            <a:r>
              <a:rPr lang="en-GB" sz="1100" kern="1200">
                <a:solidFill>
                  <a:schemeClr val="tx1"/>
                </a:solidFill>
                <a:effectLst/>
                <a:latin typeface="+mn-lt"/>
                <a:ea typeface="+mn-ea"/>
                <a:cs typeface="+mn-cs"/>
              </a:rPr>
              <a:t>anxiety and </a:t>
            </a:r>
            <a:r>
              <a:rPr lang="en-GB" sz="1100" kern="1200" dirty="0">
                <a:solidFill>
                  <a:schemeClr val="tx1"/>
                </a:solidFill>
                <a:effectLst/>
                <a:latin typeface="+mn-lt"/>
                <a:ea typeface="+mn-ea"/>
                <a:cs typeface="+mn-cs"/>
              </a:rPr>
              <a:t>excitement. Only four people did not react positively and were neutral to the effect of the background music.</a:t>
            </a:r>
          </a:p>
          <a:p>
            <a:pPr lvl="0">
              <a:spcBef>
                <a:spcPts val="0"/>
              </a:spcBef>
              <a:buNone/>
            </a:pPr>
            <a:endParaRPr dirty="0"/>
          </a:p>
        </p:txBody>
      </p:sp>
    </p:spTree>
    <p:extLst>
      <p:ext uri="{BB962C8B-B14F-4D97-AF65-F5344CB8AC3E}">
        <p14:creationId xmlns:p14="http://schemas.microsoft.com/office/powerpoint/2010/main" val="1086261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dirty="0"/>
              <a:t>In conclusion, the general consensus seemed to be that a game soundtrack reacting and enhancing the gameplay experience adaptively was an overall benefit, if difficult to implement.</a:t>
            </a:r>
          </a:p>
          <a:p>
            <a:pPr lvl="0">
              <a:spcBef>
                <a:spcPts val="0"/>
              </a:spcBef>
              <a:buNone/>
            </a:pPr>
            <a:endParaRPr lang="en-GB" dirty="0"/>
          </a:p>
          <a:p>
            <a:pPr lvl="0">
              <a:spcBef>
                <a:spcPts val="0"/>
              </a:spcBef>
              <a:buNone/>
            </a:pPr>
            <a:r>
              <a:rPr lang="en-GB" dirty="0"/>
              <a:t>The music provided a sense of rhythm and increasing speed to the game flow, and pushed players to do better and act faster implicitly.</a:t>
            </a:r>
          </a:p>
          <a:p>
            <a:pPr lvl="0">
              <a:spcBef>
                <a:spcPts val="0"/>
              </a:spcBef>
              <a:buNone/>
            </a:pPr>
            <a:endParaRPr lang="en-GB" dirty="0"/>
          </a:p>
          <a:p>
            <a:pPr lvl="0">
              <a:spcBef>
                <a:spcPts val="0"/>
              </a:spcBef>
              <a:buNone/>
            </a:pPr>
            <a:r>
              <a:rPr lang="en-GB" dirty="0"/>
              <a:t>We now have a video demonstration showing some gameplay which highlights key parts of the adaptive </a:t>
            </a:r>
            <a:r>
              <a:rPr lang="en-GB"/>
              <a:t>audio engine.</a:t>
            </a:r>
            <a:endParaRPr dirty="0"/>
          </a:p>
        </p:txBody>
      </p:sp>
    </p:spTree>
    <p:extLst>
      <p:ext uri="{BB962C8B-B14F-4D97-AF65-F5344CB8AC3E}">
        <p14:creationId xmlns:p14="http://schemas.microsoft.com/office/powerpoint/2010/main" val="1905624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4928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GB" sz="1100" kern="1200" dirty="0">
                <a:solidFill>
                  <a:schemeClr val="tx1"/>
                </a:solidFill>
                <a:effectLst/>
                <a:latin typeface="+mn-lt"/>
                <a:ea typeface="+mn-ea"/>
                <a:cs typeface="+mn-cs"/>
              </a:rPr>
              <a:t>The result of all this work was an audio engine that could adapt seamlessly to triggers and transition from one piece to another using both vertical mixing and horizontal re-sequencing. </a:t>
            </a:r>
          </a:p>
          <a:p>
            <a:endParaRPr lang="en-GB" sz="1100" kern="1200" dirty="0">
              <a:solidFill>
                <a:schemeClr val="tx1"/>
              </a:solidFill>
              <a:effectLst/>
              <a:latin typeface="+mn-lt"/>
              <a:ea typeface="+mn-ea"/>
              <a:cs typeface="+mn-cs"/>
            </a:endParaRPr>
          </a:p>
          <a:p>
            <a:r>
              <a:rPr lang="en-GB" sz="1100" kern="1200" dirty="0">
                <a:solidFill>
                  <a:schemeClr val="tx1"/>
                </a:solidFill>
                <a:effectLst/>
                <a:latin typeface="+mn-lt"/>
                <a:ea typeface="+mn-ea"/>
                <a:cs typeface="+mn-cs"/>
              </a:rPr>
              <a:t>The tracks loop when they have to, and transition to new tracks at appropriate anchor points, which in our case were the individual bars of the track. </a:t>
            </a:r>
          </a:p>
          <a:p>
            <a:endParaRPr lang="en-GB" sz="1100" kern="1200" dirty="0">
              <a:solidFill>
                <a:schemeClr val="tx1"/>
              </a:solidFill>
              <a:effectLst/>
              <a:latin typeface="+mn-lt"/>
              <a:ea typeface="+mn-ea"/>
              <a:cs typeface="+mn-cs"/>
            </a:endParaRPr>
          </a:p>
          <a:p>
            <a:r>
              <a:rPr lang="en-GB" sz="1100" kern="1200" dirty="0">
                <a:solidFill>
                  <a:schemeClr val="tx1"/>
                </a:solidFill>
                <a:effectLst/>
                <a:latin typeface="+mn-lt"/>
                <a:ea typeface="+mn-ea"/>
                <a:cs typeface="+mn-cs"/>
              </a:rPr>
              <a:t>An important factor we kept in mind was that the experience should be flowing and smooth, so as to not distract the player. As such the priority was creating musical pieces that melded both with each other (for looping) and with other pieces, or into transitional pieces if a large change was necessary. </a:t>
            </a:r>
          </a:p>
          <a:p>
            <a:pPr lvl="0">
              <a:spcBef>
                <a:spcPts val="0"/>
              </a:spcBef>
              <a:buNone/>
            </a:pPr>
            <a:endParaRPr dirty="0"/>
          </a:p>
        </p:txBody>
      </p:sp>
    </p:spTree>
    <p:extLst>
      <p:ext uri="{BB962C8B-B14F-4D97-AF65-F5344CB8AC3E}">
        <p14:creationId xmlns:p14="http://schemas.microsoft.com/office/powerpoint/2010/main" val="3916561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319175" y="2876425"/>
            <a:ext cx="6680399" cy="1546500"/>
          </a:xfrm>
          <a:prstGeom prst="rect">
            <a:avLst/>
          </a:prstGeom>
        </p:spPr>
        <p:txBody>
          <a:bodyPr lIns="91425" tIns="91425" rIns="91425" bIns="91425" anchor="t" anchorCtr="0"/>
          <a:lstStyle>
            <a:lvl1pPr lvl="0">
              <a:spcBef>
                <a:spcPts val="0"/>
              </a:spcBef>
              <a:buSzPct val="100000"/>
              <a:defRPr sz="6000">
                <a:solidFill>
                  <a:srgbClr val="F2F721"/>
                </a:solidFill>
              </a:defRPr>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dirty="0"/>
          </a:p>
        </p:txBody>
      </p:sp>
      <p:sp>
        <p:nvSpPr>
          <p:cNvPr id="2" name="Pie 1"/>
          <p:cNvSpPr/>
          <p:nvPr userDrawn="1"/>
        </p:nvSpPr>
        <p:spPr>
          <a:xfrm>
            <a:off x="783587" y="3486461"/>
            <a:ext cx="252000" cy="252000"/>
          </a:xfrm>
          <a:prstGeom prst="pie">
            <a:avLst>
              <a:gd name="adj1" fmla="val 7411405"/>
              <a:gd name="adj2" fmla="val 3666293"/>
            </a:avLst>
          </a:prstGeom>
          <a:solidFill>
            <a:srgbClr val="F2F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Rectangle 2"/>
          <p:cNvSpPr/>
          <p:nvPr userDrawn="1"/>
        </p:nvSpPr>
        <p:spPr>
          <a:xfrm>
            <a:off x="882925" y="3806613"/>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userDrawn="1"/>
        </p:nvSpPr>
        <p:spPr>
          <a:xfrm>
            <a:off x="882925" y="3986683"/>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882925" y="4170509"/>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882925" y="4287189"/>
            <a:ext cx="45719" cy="50579"/>
          </a:xfrm>
          <a:prstGeom prst="rect">
            <a:avLst/>
          </a:prstGeom>
          <a:solidFill>
            <a:schemeClr val="tx1">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882925" y="4335958"/>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882925" y="4516028"/>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882925" y="4699854"/>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userDrawn="1"/>
        </p:nvSpPr>
        <p:spPr>
          <a:xfrm>
            <a:off x="882925" y="4888213"/>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userDrawn="1"/>
        </p:nvSpPr>
        <p:spPr>
          <a:xfrm>
            <a:off x="882925" y="5068283"/>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userDrawn="1"/>
        </p:nvSpPr>
        <p:spPr>
          <a:xfrm>
            <a:off x="882925" y="5252109"/>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userDrawn="1"/>
        </p:nvSpPr>
        <p:spPr>
          <a:xfrm>
            <a:off x="882925" y="5417558"/>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userDrawn="1"/>
        </p:nvSpPr>
        <p:spPr>
          <a:xfrm>
            <a:off x="882925" y="5597628"/>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userDrawn="1"/>
        </p:nvSpPr>
        <p:spPr>
          <a:xfrm>
            <a:off x="882925" y="5781454"/>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userDrawn="1"/>
        </p:nvSpPr>
        <p:spPr>
          <a:xfrm>
            <a:off x="882924" y="5951656"/>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userDrawn="1"/>
        </p:nvSpPr>
        <p:spPr>
          <a:xfrm>
            <a:off x="882924" y="6140015"/>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userDrawn="1"/>
        </p:nvSpPr>
        <p:spPr>
          <a:xfrm>
            <a:off x="882924" y="6320085"/>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userDrawn="1"/>
        </p:nvSpPr>
        <p:spPr>
          <a:xfrm>
            <a:off x="882924" y="6503911"/>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userDrawn="1"/>
        </p:nvSpPr>
        <p:spPr>
          <a:xfrm>
            <a:off x="882924" y="6682060"/>
            <a:ext cx="45719" cy="50579"/>
          </a:xfrm>
          <a:prstGeom prst="rect">
            <a:avLst/>
          </a:prstGeom>
          <a:solidFill>
            <a:schemeClr val="bg1">
              <a:lumMod val="9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1530175" y="3077050"/>
            <a:ext cx="6767100" cy="709799"/>
          </a:xfrm>
          <a:prstGeom prst="rect">
            <a:avLst/>
          </a:prstGeom>
        </p:spPr>
        <p:txBody>
          <a:bodyPr lIns="91425" tIns="91425" rIns="91425" bIns="91425" anchor="ctr" anchorCtr="0"/>
          <a:lstStyle>
            <a:lvl1pPr lvl="0" rtl="0">
              <a:spcBef>
                <a:spcPts val="0"/>
              </a:spcBef>
              <a:buSzPct val="100000"/>
              <a:defRPr sz="3000">
                <a:solidFill>
                  <a:srgbClr val="F2F721"/>
                </a:solidFill>
              </a:defRPr>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dirty="0"/>
          </a:p>
        </p:txBody>
      </p:sp>
      <p:sp>
        <p:nvSpPr>
          <p:cNvPr id="14" name="Shape 14"/>
          <p:cNvSpPr txBox="1">
            <a:spLocks noGrp="1"/>
          </p:cNvSpPr>
          <p:nvPr>
            <p:ph type="subTitle" idx="1"/>
          </p:nvPr>
        </p:nvSpPr>
        <p:spPr>
          <a:xfrm>
            <a:off x="1530175" y="3710550"/>
            <a:ext cx="6927899" cy="470700"/>
          </a:xfrm>
          <a:prstGeom prst="rect">
            <a:avLst/>
          </a:prstGeom>
        </p:spPr>
        <p:txBody>
          <a:bodyPr lIns="91425" tIns="91425" rIns="91425" bIns="91425" anchor="t" anchorCtr="0"/>
          <a:lstStyle>
            <a:lvl1pPr lvl="0" rtl="0">
              <a:spcBef>
                <a:spcPts val="0"/>
              </a:spcBef>
              <a:buSzPct val="100000"/>
              <a:buNone/>
              <a:defRPr sz="1800"/>
            </a:lvl1pPr>
            <a:lvl2pPr lvl="1" rtl="0">
              <a:spcBef>
                <a:spcPts val="0"/>
              </a:spcBef>
              <a:buSzPct val="100000"/>
              <a:buNone/>
              <a:defRPr sz="1800"/>
            </a:lvl2pPr>
            <a:lvl3pPr lvl="2" rtl="0">
              <a:spcBef>
                <a:spcPts val="0"/>
              </a:spcBef>
              <a:buSzPct val="100000"/>
              <a:buNone/>
              <a:defRPr sz="1800"/>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5" name="Shape 15"/>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6" name="Pie 5"/>
          <p:cNvSpPr/>
          <p:nvPr userDrawn="1"/>
        </p:nvSpPr>
        <p:spPr>
          <a:xfrm>
            <a:off x="611640" y="2996952"/>
            <a:ext cx="720000" cy="720000"/>
          </a:xfrm>
          <a:prstGeom prst="pie">
            <a:avLst>
              <a:gd name="adj1" fmla="val 2436969"/>
              <a:gd name="adj2" fmla="val 19587348"/>
            </a:avLst>
          </a:prstGeom>
          <a:solidFill>
            <a:srgbClr val="F2F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cxnSp>
        <p:nvCxnSpPr>
          <p:cNvPr id="23" name="Shape 23"/>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useBgFill="1">
        <p:nvSpPr>
          <p:cNvPr id="25" name="Shape 25"/>
          <p:cNvSpPr/>
          <p:nvPr/>
        </p:nvSpPr>
        <p:spPr>
          <a:xfrm>
            <a:off x="769050" y="1861900"/>
            <a:ext cx="269400" cy="269400"/>
          </a:xfrm>
          <a:prstGeom prst="ellipse">
            <a:avLst/>
          </a:prstGeom>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txBox="1">
            <a:spLocks noGrp="1"/>
          </p:cNvSpPr>
          <p:nvPr>
            <p:ph type="title"/>
          </p:nvPr>
        </p:nvSpPr>
        <p:spPr>
          <a:xfrm>
            <a:off x="1165475" y="665975"/>
            <a:ext cx="6858000" cy="459900"/>
          </a:xfrm>
          <a:prstGeom prst="rect">
            <a:avLst/>
          </a:prstGeom>
        </p:spPr>
        <p:txBody>
          <a:bodyPr lIns="91425" tIns="91425" rIns="91425" bIns="91425" anchor="b" anchorCtr="0"/>
          <a:lstStyle>
            <a:lvl1pPr lvl="0" rtl="0">
              <a:spcBef>
                <a:spcPts val="0"/>
              </a:spcBef>
              <a:buClr>
                <a:srgbClr val="39C0BA"/>
              </a:buClr>
              <a:buSzPct val="100000"/>
              <a:buFont typeface="Quicksand"/>
              <a:buNone/>
              <a:defRPr sz="1800">
                <a:solidFill>
                  <a:srgbClr val="F2F721"/>
                </a:solidFill>
                <a:latin typeface="Quicksand"/>
                <a:ea typeface="Quicksand"/>
                <a:cs typeface="Quicksand"/>
                <a:sym typeface="Quicksand"/>
              </a:defRPr>
            </a:lvl1pPr>
            <a:lvl2pPr lvl="1"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dirty="0"/>
          </a:p>
        </p:txBody>
      </p:sp>
      <p:sp>
        <p:nvSpPr>
          <p:cNvPr id="27" name="Shape 27"/>
          <p:cNvSpPr txBox="1">
            <a:spLocks noGrp="1"/>
          </p:cNvSpPr>
          <p:nvPr>
            <p:ph type="body" idx="1"/>
          </p:nvPr>
        </p:nvSpPr>
        <p:spPr>
          <a:xfrm>
            <a:off x="1165497" y="1600200"/>
            <a:ext cx="6858000" cy="4967700"/>
          </a:xfrm>
          <a:prstGeom prst="rect">
            <a:avLst/>
          </a:prstGeom>
        </p:spPr>
        <p:txBody>
          <a:bodyPr lIns="91425" tIns="91425" rIns="91425" bIns="91425" anchor="t" anchorCtr="0"/>
          <a:lstStyle>
            <a:lvl1pPr lvl="0" rt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rtl="0">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rtl="0">
              <a:spcBef>
                <a:spcPts val="480"/>
              </a:spcBef>
              <a:buClr>
                <a:srgbClr val="F3F3F3"/>
              </a:buClr>
              <a:buSzPct val="100000"/>
              <a:buFont typeface="Quicksand"/>
              <a:defRPr sz="2400">
                <a:solidFill>
                  <a:srgbClr val="F3F3F3"/>
                </a:solidFill>
                <a:latin typeface="Quicksand"/>
                <a:ea typeface="Quicksand"/>
                <a:cs typeface="Quicksand"/>
                <a:sym typeface="Quicksand"/>
              </a:defRPr>
            </a:lvl3pPr>
            <a:lvl4pPr lvl="3" rtl="0">
              <a:spcBef>
                <a:spcPts val="360"/>
              </a:spcBef>
              <a:buClr>
                <a:srgbClr val="F3F3F3"/>
              </a:buClr>
              <a:buSzPct val="100000"/>
              <a:buFont typeface="Quicksand"/>
              <a:defRPr sz="1800">
                <a:solidFill>
                  <a:srgbClr val="F3F3F3"/>
                </a:solidFill>
                <a:latin typeface="Quicksand"/>
                <a:ea typeface="Quicksand"/>
                <a:cs typeface="Quicksand"/>
                <a:sym typeface="Quicksand"/>
              </a:defRPr>
            </a:lvl4pPr>
            <a:lvl5pPr lvl="4" rtl="0">
              <a:spcBef>
                <a:spcPts val="360"/>
              </a:spcBef>
              <a:buClr>
                <a:srgbClr val="F3F3F3"/>
              </a:buClr>
              <a:buSzPct val="100000"/>
              <a:buFont typeface="Quicksand"/>
              <a:defRPr sz="1800">
                <a:solidFill>
                  <a:srgbClr val="F3F3F3"/>
                </a:solidFill>
                <a:latin typeface="Quicksand"/>
                <a:ea typeface="Quicksand"/>
                <a:cs typeface="Quicksand"/>
                <a:sym typeface="Quicksand"/>
              </a:defRPr>
            </a:lvl5pPr>
            <a:lvl6pPr lvl="5" rtl="0">
              <a:spcBef>
                <a:spcPts val="360"/>
              </a:spcBef>
              <a:buClr>
                <a:srgbClr val="F3F3F3"/>
              </a:buClr>
              <a:buSzPct val="100000"/>
              <a:buFont typeface="Quicksand"/>
              <a:defRPr sz="1800">
                <a:solidFill>
                  <a:srgbClr val="F3F3F3"/>
                </a:solidFill>
                <a:latin typeface="Quicksand"/>
                <a:ea typeface="Quicksand"/>
                <a:cs typeface="Quicksand"/>
                <a:sym typeface="Quicksand"/>
              </a:defRPr>
            </a:lvl6pPr>
            <a:lvl7pPr lvl="6" rtl="0">
              <a:spcBef>
                <a:spcPts val="360"/>
              </a:spcBef>
              <a:buClr>
                <a:srgbClr val="F3F3F3"/>
              </a:buClr>
              <a:buSzPct val="100000"/>
              <a:buFont typeface="Quicksand"/>
              <a:defRPr sz="1800">
                <a:solidFill>
                  <a:srgbClr val="F3F3F3"/>
                </a:solidFill>
                <a:latin typeface="Quicksand"/>
                <a:ea typeface="Quicksand"/>
                <a:cs typeface="Quicksand"/>
                <a:sym typeface="Quicksand"/>
              </a:defRPr>
            </a:lvl7pPr>
            <a:lvl8pPr lvl="7" rtl="0">
              <a:spcBef>
                <a:spcPts val="360"/>
              </a:spcBef>
              <a:buClr>
                <a:srgbClr val="F3F3F3"/>
              </a:buClr>
              <a:buSzPct val="100000"/>
              <a:buFont typeface="Quicksand"/>
              <a:defRPr sz="1800">
                <a:solidFill>
                  <a:srgbClr val="F3F3F3"/>
                </a:solidFill>
                <a:latin typeface="Quicksand"/>
                <a:ea typeface="Quicksand"/>
                <a:cs typeface="Quicksand"/>
                <a:sym typeface="Quicksand"/>
              </a:defRPr>
            </a:lvl8pPr>
            <a:lvl9pPr lvl="8" rtl="0">
              <a:spcBef>
                <a:spcPts val="360"/>
              </a:spcBef>
              <a:buClr>
                <a:srgbClr val="F3F3F3"/>
              </a:buClr>
              <a:buSzPct val="100000"/>
              <a:buFont typeface="Quicksand"/>
              <a:defRPr sz="1800">
                <a:solidFill>
                  <a:srgbClr val="F3F3F3"/>
                </a:solidFill>
                <a:latin typeface="Quicksand"/>
                <a:ea typeface="Quicksand"/>
                <a:cs typeface="Quicksand"/>
                <a:sym typeface="Quicksand"/>
              </a:defRPr>
            </a:lvl9pPr>
          </a:lstStyle>
          <a:p>
            <a:endParaRPr dirty="0"/>
          </a:p>
        </p:txBody>
      </p:sp>
      <p:sp>
        <p:nvSpPr>
          <p:cNvPr id="7" name="Pie 6"/>
          <p:cNvSpPr/>
          <p:nvPr userDrawn="1"/>
        </p:nvSpPr>
        <p:spPr>
          <a:xfrm>
            <a:off x="791608" y="800736"/>
            <a:ext cx="252000" cy="252000"/>
          </a:xfrm>
          <a:prstGeom prst="pie">
            <a:avLst>
              <a:gd name="adj1" fmla="val 2453160"/>
              <a:gd name="adj2" fmla="val 18750605"/>
            </a:avLst>
          </a:prstGeom>
          <a:solidFill>
            <a:srgbClr val="F2F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1_Title + 1 column">
    <p:spTree>
      <p:nvGrpSpPr>
        <p:cNvPr id="1" name="Shape 22"/>
        <p:cNvGrpSpPr/>
        <p:nvPr/>
      </p:nvGrpSpPr>
      <p:grpSpPr>
        <a:xfrm>
          <a:off x="0" y="0"/>
          <a:ext cx="0" cy="0"/>
          <a:chOff x="0" y="0"/>
          <a:chExt cx="0" cy="0"/>
        </a:xfrm>
      </p:grpSpPr>
      <p:cxnSp>
        <p:nvCxnSpPr>
          <p:cNvPr id="23" name="Shape 23"/>
          <p:cNvCxnSpPr/>
          <p:nvPr/>
        </p:nvCxnSpPr>
        <p:spPr>
          <a:xfrm flipH="1">
            <a:off x="903750" y="-7925"/>
            <a:ext cx="75" cy="4373029"/>
          </a:xfrm>
          <a:prstGeom prst="straightConnector1">
            <a:avLst/>
          </a:prstGeom>
          <a:noFill/>
          <a:ln w="9525" cap="flat" cmpd="sng">
            <a:solidFill>
              <a:srgbClr val="999FA9"/>
            </a:solidFill>
            <a:prstDash val="solid"/>
            <a:round/>
            <a:headEnd type="none" w="lg" len="lg"/>
            <a:tailEnd type="none" w="lg" len="lg"/>
          </a:ln>
        </p:spPr>
      </p:cxnSp>
      <p:sp>
        <p:nvSpPr>
          <p:cNvPr id="24" name="Shape 24"/>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txBox="1">
            <a:spLocks noGrp="1"/>
          </p:cNvSpPr>
          <p:nvPr>
            <p:ph type="title"/>
          </p:nvPr>
        </p:nvSpPr>
        <p:spPr>
          <a:xfrm>
            <a:off x="1165475" y="665975"/>
            <a:ext cx="6858000" cy="459900"/>
          </a:xfrm>
          <a:prstGeom prst="rect">
            <a:avLst/>
          </a:prstGeom>
        </p:spPr>
        <p:txBody>
          <a:bodyPr lIns="91425" tIns="91425" rIns="91425" bIns="91425" anchor="b" anchorCtr="0"/>
          <a:lstStyle>
            <a:lvl1pPr lvl="0" rtl="0">
              <a:spcBef>
                <a:spcPts val="0"/>
              </a:spcBef>
              <a:buClr>
                <a:srgbClr val="39C0BA"/>
              </a:buClr>
              <a:buSzPct val="100000"/>
              <a:buFont typeface="Quicksand"/>
              <a:buNone/>
              <a:defRPr sz="1800">
                <a:solidFill>
                  <a:srgbClr val="F2F721"/>
                </a:solidFill>
                <a:latin typeface="Quicksand"/>
                <a:ea typeface="Quicksand"/>
                <a:cs typeface="Quicksand"/>
                <a:sym typeface="Quicksand"/>
              </a:defRPr>
            </a:lvl1pPr>
            <a:lvl2pPr lvl="1"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dirty="0"/>
          </a:p>
        </p:txBody>
      </p:sp>
      <p:sp>
        <p:nvSpPr>
          <p:cNvPr id="27" name="Shape 27"/>
          <p:cNvSpPr txBox="1">
            <a:spLocks noGrp="1"/>
          </p:cNvSpPr>
          <p:nvPr>
            <p:ph type="body" idx="1"/>
          </p:nvPr>
        </p:nvSpPr>
        <p:spPr>
          <a:xfrm>
            <a:off x="1165497" y="1600200"/>
            <a:ext cx="6858000" cy="4967700"/>
          </a:xfrm>
          <a:prstGeom prst="rect">
            <a:avLst/>
          </a:prstGeom>
        </p:spPr>
        <p:txBody>
          <a:bodyPr lIns="91425" tIns="91425" rIns="91425" bIns="91425" anchor="t" anchorCtr="0"/>
          <a:lstStyle>
            <a:lvl1pPr lvl="0" rt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rtl="0">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rtl="0">
              <a:spcBef>
                <a:spcPts val="480"/>
              </a:spcBef>
              <a:buClr>
                <a:srgbClr val="F3F3F3"/>
              </a:buClr>
              <a:buSzPct val="100000"/>
              <a:buFont typeface="Quicksand"/>
              <a:defRPr sz="2400">
                <a:solidFill>
                  <a:srgbClr val="F3F3F3"/>
                </a:solidFill>
                <a:latin typeface="Quicksand"/>
                <a:ea typeface="Quicksand"/>
                <a:cs typeface="Quicksand"/>
                <a:sym typeface="Quicksand"/>
              </a:defRPr>
            </a:lvl3pPr>
            <a:lvl4pPr lvl="3" rtl="0">
              <a:spcBef>
                <a:spcPts val="360"/>
              </a:spcBef>
              <a:buClr>
                <a:srgbClr val="F3F3F3"/>
              </a:buClr>
              <a:buSzPct val="100000"/>
              <a:buFont typeface="Quicksand"/>
              <a:defRPr sz="1800">
                <a:solidFill>
                  <a:srgbClr val="F3F3F3"/>
                </a:solidFill>
                <a:latin typeface="Quicksand"/>
                <a:ea typeface="Quicksand"/>
                <a:cs typeface="Quicksand"/>
                <a:sym typeface="Quicksand"/>
              </a:defRPr>
            </a:lvl4pPr>
            <a:lvl5pPr lvl="4" rtl="0">
              <a:spcBef>
                <a:spcPts val="360"/>
              </a:spcBef>
              <a:buClr>
                <a:srgbClr val="F3F3F3"/>
              </a:buClr>
              <a:buSzPct val="100000"/>
              <a:buFont typeface="Quicksand"/>
              <a:defRPr sz="1800">
                <a:solidFill>
                  <a:srgbClr val="F3F3F3"/>
                </a:solidFill>
                <a:latin typeface="Quicksand"/>
                <a:ea typeface="Quicksand"/>
                <a:cs typeface="Quicksand"/>
                <a:sym typeface="Quicksand"/>
              </a:defRPr>
            </a:lvl5pPr>
            <a:lvl6pPr lvl="5" rtl="0">
              <a:spcBef>
                <a:spcPts val="360"/>
              </a:spcBef>
              <a:buClr>
                <a:srgbClr val="F3F3F3"/>
              </a:buClr>
              <a:buSzPct val="100000"/>
              <a:buFont typeface="Quicksand"/>
              <a:defRPr sz="1800">
                <a:solidFill>
                  <a:srgbClr val="F3F3F3"/>
                </a:solidFill>
                <a:latin typeface="Quicksand"/>
                <a:ea typeface="Quicksand"/>
                <a:cs typeface="Quicksand"/>
                <a:sym typeface="Quicksand"/>
              </a:defRPr>
            </a:lvl6pPr>
            <a:lvl7pPr lvl="6" rtl="0">
              <a:spcBef>
                <a:spcPts val="360"/>
              </a:spcBef>
              <a:buClr>
                <a:srgbClr val="F3F3F3"/>
              </a:buClr>
              <a:buSzPct val="100000"/>
              <a:buFont typeface="Quicksand"/>
              <a:defRPr sz="1800">
                <a:solidFill>
                  <a:srgbClr val="F3F3F3"/>
                </a:solidFill>
                <a:latin typeface="Quicksand"/>
                <a:ea typeface="Quicksand"/>
                <a:cs typeface="Quicksand"/>
                <a:sym typeface="Quicksand"/>
              </a:defRPr>
            </a:lvl7pPr>
            <a:lvl8pPr lvl="7" rtl="0">
              <a:spcBef>
                <a:spcPts val="360"/>
              </a:spcBef>
              <a:buClr>
                <a:srgbClr val="F3F3F3"/>
              </a:buClr>
              <a:buSzPct val="100000"/>
              <a:buFont typeface="Quicksand"/>
              <a:defRPr sz="1800">
                <a:solidFill>
                  <a:srgbClr val="F3F3F3"/>
                </a:solidFill>
                <a:latin typeface="Quicksand"/>
                <a:ea typeface="Quicksand"/>
                <a:cs typeface="Quicksand"/>
                <a:sym typeface="Quicksand"/>
              </a:defRPr>
            </a:lvl8pPr>
            <a:lvl9pPr lvl="8" rtl="0">
              <a:spcBef>
                <a:spcPts val="360"/>
              </a:spcBef>
              <a:buClr>
                <a:srgbClr val="F3F3F3"/>
              </a:buClr>
              <a:buSzPct val="100000"/>
              <a:buFont typeface="Quicksand"/>
              <a:defRPr sz="1800">
                <a:solidFill>
                  <a:srgbClr val="F3F3F3"/>
                </a:solidFill>
                <a:latin typeface="Quicksand"/>
                <a:ea typeface="Quicksand"/>
                <a:cs typeface="Quicksand"/>
                <a:sym typeface="Quicksand"/>
              </a:defRPr>
            </a:lvl9pPr>
          </a:lstStyle>
          <a:p>
            <a:endParaRPr dirty="0"/>
          </a:p>
        </p:txBody>
      </p:sp>
      <p:sp>
        <p:nvSpPr>
          <p:cNvPr id="8" name="Shape 24"/>
          <p:cNvSpPr/>
          <p:nvPr userDrawn="1"/>
        </p:nvSpPr>
        <p:spPr>
          <a:xfrm>
            <a:off x="808650" y="431892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265072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1"/>
        <p:cNvGrpSpPr/>
        <p:nvPr/>
      </p:nvGrpSpPr>
      <p:grpSpPr>
        <a:xfrm>
          <a:off x="0" y="0"/>
          <a:ext cx="0" cy="0"/>
          <a:chOff x="0" y="0"/>
          <a:chExt cx="0" cy="0"/>
        </a:xfrm>
      </p:grpSpPr>
      <p:cxnSp>
        <p:nvCxnSpPr>
          <p:cNvPr id="52" name="Shape 52"/>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53" name="Shape 53"/>
          <p:cNvSpPr/>
          <p:nvPr/>
        </p:nvSpPr>
        <p:spPr>
          <a:xfrm>
            <a:off x="808650" y="3333900"/>
            <a:ext cx="190200" cy="190200"/>
          </a:xfrm>
          <a:prstGeom prst="ellipse">
            <a:avLst/>
          </a:prstGeom>
          <a:solidFill>
            <a:schemeClr val="tx1"/>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65475" y="665975"/>
            <a:ext cx="6858000" cy="459900"/>
          </a:xfrm>
          <a:prstGeom prst="rect">
            <a:avLst/>
          </a:prstGeom>
          <a:noFill/>
          <a:ln>
            <a:noFill/>
          </a:ln>
        </p:spPr>
        <p:txBody>
          <a:bodyPr lIns="91425" tIns="91425" rIns="91425" bIns="91425" anchor="b" anchorCtr="0"/>
          <a:lstStyle>
            <a:lvl1pPr lvl="0">
              <a:spcBef>
                <a:spcPts val="0"/>
              </a:spcBef>
              <a:buClr>
                <a:srgbClr val="39C0BA"/>
              </a:buClr>
              <a:buSzPct val="100000"/>
              <a:buFont typeface="Quicksand"/>
              <a:buNone/>
              <a:defRPr sz="1800">
                <a:solidFill>
                  <a:srgbClr val="39C0BA"/>
                </a:solidFill>
                <a:latin typeface="Quicksand"/>
                <a:ea typeface="Quicksand"/>
                <a:cs typeface="Quicksand"/>
                <a:sym typeface="Quicksand"/>
              </a:defRPr>
            </a:lvl1pPr>
            <a:lvl2pPr lvl="1">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dirty="0"/>
          </a:p>
        </p:txBody>
      </p:sp>
      <p:sp>
        <p:nvSpPr>
          <p:cNvPr id="7" name="Shape 7"/>
          <p:cNvSpPr txBox="1">
            <a:spLocks noGrp="1"/>
          </p:cNvSpPr>
          <p:nvPr>
            <p:ph type="body" idx="1"/>
          </p:nvPr>
        </p:nvSpPr>
        <p:spPr>
          <a:xfrm>
            <a:off x="1165497" y="1600200"/>
            <a:ext cx="6858000" cy="4967700"/>
          </a:xfrm>
          <a:prstGeom prst="rect">
            <a:avLst/>
          </a:prstGeom>
          <a:noFill/>
          <a:ln>
            <a:noFill/>
          </a:ln>
        </p:spPr>
        <p:txBody>
          <a:bodyPr lIns="91425" tIns="91425" rIns="91425" bIns="91425" anchor="t" anchorCtr="0"/>
          <a:lstStyle>
            <a:lvl1pPr lv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a:spcBef>
                <a:spcPts val="480"/>
              </a:spcBef>
              <a:buClr>
                <a:srgbClr val="F3F3F3"/>
              </a:buClr>
              <a:buSzPct val="100000"/>
              <a:buFont typeface="Quicksand"/>
              <a:defRPr sz="2400">
                <a:solidFill>
                  <a:srgbClr val="F3F3F3"/>
                </a:solidFill>
                <a:latin typeface="Quicksand"/>
                <a:ea typeface="Quicksand"/>
                <a:cs typeface="Quicksand"/>
                <a:sym typeface="Quicksand"/>
              </a:defRPr>
            </a:lvl3pPr>
            <a:lvl4pPr lvl="3">
              <a:spcBef>
                <a:spcPts val="360"/>
              </a:spcBef>
              <a:buClr>
                <a:srgbClr val="F3F3F3"/>
              </a:buClr>
              <a:buSzPct val="100000"/>
              <a:buFont typeface="Quicksand"/>
              <a:defRPr sz="1800">
                <a:solidFill>
                  <a:srgbClr val="F3F3F3"/>
                </a:solidFill>
                <a:latin typeface="Quicksand"/>
                <a:ea typeface="Quicksand"/>
                <a:cs typeface="Quicksand"/>
                <a:sym typeface="Quicksand"/>
              </a:defRPr>
            </a:lvl4pPr>
            <a:lvl5pPr lvl="4">
              <a:spcBef>
                <a:spcPts val="360"/>
              </a:spcBef>
              <a:buClr>
                <a:srgbClr val="F3F3F3"/>
              </a:buClr>
              <a:buSzPct val="100000"/>
              <a:buFont typeface="Quicksand"/>
              <a:defRPr sz="1800">
                <a:solidFill>
                  <a:srgbClr val="F3F3F3"/>
                </a:solidFill>
                <a:latin typeface="Quicksand"/>
                <a:ea typeface="Quicksand"/>
                <a:cs typeface="Quicksand"/>
                <a:sym typeface="Quicksand"/>
              </a:defRPr>
            </a:lvl5pPr>
            <a:lvl6pPr lvl="5">
              <a:spcBef>
                <a:spcPts val="360"/>
              </a:spcBef>
              <a:buClr>
                <a:srgbClr val="F3F3F3"/>
              </a:buClr>
              <a:buSzPct val="100000"/>
              <a:buFont typeface="Quicksand"/>
              <a:defRPr sz="1800">
                <a:solidFill>
                  <a:srgbClr val="F3F3F3"/>
                </a:solidFill>
                <a:latin typeface="Quicksand"/>
                <a:ea typeface="Quicksand"/>
                <a:cs typeface="Quicksand"/>
                <a:sym typeface="Quicksand"/>
              </a:defRPr>
            </a:lvl6pPr>
            <a:lvl7pPr lvl="6">
              <a:spcBef>
                <a:spcPts val="360"/>
              </a:spcBef>
              <a:buClr>
                <a:srgbClr val="F3F3F3"/>
              </a:buClr>
              <a:buSzPct val="100000"/>
              <a:buFont typeface="Quicksand"/>
              <a:defRPr sz="1800">
                <a:solidFill>
                  <a:srgbClr val="F3F3F3"/>
                </a:solidFill>
                <a:latin typeface="Quicksand"/>
                <a:ea typeface="Quicksand"/>
                <a:cs typeface="Quicksand"/>
                <a:sym typeface="Quicksand"/>
              </a:defRPr>
            </a:lvl7pPr>
            <a:lvl8pPr lvl="7">
              <a:spcBef>
                <a:spcPts val="360"/>
              </a:spcBef>
              <a:buClr>
                <a:srgbClr val="F3F3F3"/>
              </a:buClr>
              <a:buSzPct val="100000"/>
              <a:buFont typeface="Quicksand"/>
              <a:defRPr sz="1800">
                <a:solidFill>
                  <a:srgbClr val="F3F3F3"/>
                </a:solidFill>
                <a:latin typeface="Quicksand"/>
                <a:ea typeface="Quicksand"/>
                <a:cs typeface="Quicksand"/>
                <a:sym typeface="Quicksand"/>
              </a:defRPr>
            </a:lvl8pPr>
            <a:lvl9pPr lvl="8">
              <a:spcBef>
                <a:spcPts val="360"/>
              </a:spcBef>
              <a:buClr>
                <a:srgbClr val="F3F3F3"/>
              </a:buClr>
              <a:buSzPct val="100000"/>
              <a:buFont typeface="Quicksand"/>
              <a:defRPr sz="1800">
                <a:solidFill>
                  <a:srgbClr val="F3F3F3"/>
                </a:solidFill>
                <a:latin typeface="Quicksand"/>
                <a:ea typeface="Quicksand"/>
                <a:cs typeface="Quicksand"/>
                <a:sym typeface="Quicksand"/>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3"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F2F721"/>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F2F721"/>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audio" Target="../media/media5.mp3"/><Relationship Id="rId13" Type="http://schemas.openxmlformats.org/officeDocument/2006/relationships/image" Target="../media/image7.png"/><Relationship Id="rId18" Type="http://schemas.openxmlformats.org/officeDocument/2006/relationships/image" Target="../media/image11.png"/><Relationship Id="rId3" Type="http://schemas.microsoft.com/office/2007/relationships/media" Target="../media/media3.wav"/><Relationship Id="rId7" Type="http://schemas.microsoft.com/office/2007/relationships/media" Target="../media/media5.mp3"/><Relationship Id="rId12" Type="http://schemas.openxmlformats.org/officeDocument/2006/relationships/notesSlide" Target="../notesSlides/notesSlide4.xml"/><Relationship Id="rId17" Type="http://schemas.openxmlformats.org/officeDocument/2006/relationships/image" Target="../media/image10.png"/><Relationship Id="rId2" Type="http://schemas.openxmlformats.org/officeDocument/2006/relationships/audio" Target="../media/media2.wav"/><Relationship Id="rId16" Type="http://schemas.openxmlformats.org/officeDocument/2006/relationships/image" Target="../media/image9.png"/><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slideLayout" Target="../slideLayouts/slideLayout3.xml"/><Relationship Id="rId5" Type="http://schemas.microsoft.com/office/2007/relationships/media" Target="../media/media4.wav"/><Relationship Id="rId15" Type="http://schemas.openxmlformats.org/officeDocument/2006/relationships/image" Target="../media/image8.png"/><Relationship Id="rId10" Type="http://schemas.openxmlformats.org/officeDocument/2006/relationships/audio" Target="../media/media6.wav"/><Relationship Id="rId4" Type="http://schemas.openxmlformats.org/officeDocument/2006/relationships/audio" Target="../media/media3.wav"/><Relationship Id="rId9" Type="http://schemas.microsoft.com/office/2007/relationships/media" Target="../media/media6.wav"/><Relationship Id="rId1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8.wav"/><Relationship Id="rId7" Type="http://schemas.openxmlformats.org/officeDocument/2006/relationships/image" Target="../media/image12.gif"/><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notesSlide" Target="../notesSlides/notesSlide5.xml"/><Relationship Id="rId5" Type="http://schemas.openxmlformats.org/officeDocument/2006/relationships/slideLayout" Target="../slideLayouts/slideLayout3.xml"/><Relationship Id="rId10" Type="http://schemas.openxmlformats.org/officeDocument/2006/relationships/image" Target="../media/image6.png"/><Relationship Id="rId4" Type="http://schemas.openxmlformats.org/officeDocument/2006/relationships/audio" Target="../media/media8.wav"/><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audio" Target="../media/media10.wav"/><Relationship Id="rId13" Type="http://schemas.openxmlformats.org/officeDocument/2006/relationships/image" Target="../media/image8.png"/><Relationship Id="rId3" Type="http://schemas.microsoft.com/office/2007/relationships/media" Target="../media/media9.wav"/><Relationship Id="rId7" Type="http://schemas.microsoft.com/office/2007/relationships/media" Target="../media/media10.wav"/><Relationship Id="rId12" Type="http://schemas.openxmlformats.org/officeDocument/2006/relationships/image" Target="../media/image6.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3.wav"/><Relationship Id="rId11" Type="http://schemas.openxmlformats.org/officeDocument/2006/relationships/image" Target="../media/image7.png"/><Relationship Id="rId5" Type="http://schemas.microsoft.com/office/2007/relationships/media" Target="../media/media3.wav"/><Relationship Id="rId10" Type="http://schemas.openxmlformats.org/officeDocument/2006/relationships/notesSlide" Target="../notesSlides/notesSlide7.xml"/><Relationship Id="rId4" Type="http://schemas.openxmlformats.org/officeDocument/2006/relationships/audio" Target="../media/media9.wav"/><Relationship Id="rId9"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1319175" y="3140969"/>
            <a:ext cx="7824825" cy="1008112"/>
          </a:xfrm>
          <a:prstGeom prst="rect">
            <a:avLst/>
          </a:prstGeom>
        </p:spPr>
        <p:txBody>
          <a:bodyPr lIns="91425" tIns="91425" rIns="91425" bIns="91425" anchor="t" anchorCtr="0">
            <a:noAutofit/>
          </a:bodyPr>
          <a:lstStyle/>
          <a:p>
            <a:pPr lvl="0">
              <a:spcBef>
                <a:spcPts val="0"/>
              </a:spcBef>
              <a:buNone/>
            </a:pPr>
            <a:r>
              <a:rPr lang="en-GB" sz="4400" dirty="0">
                <a:solidFill>
                  <a:srgbClr val="F2F721"/>
                </a:solidFill>
                <a:latin typeface="MKOCR" panose="02000606020000020003" pitchFamily="2" charset="0"/>
              </a:rPr>
              <a:t>ADAPTIVE MUSIC </a:t>
            </a:r>
            <a:r>
              <a:rPr lang="en" sz="4400" dirty="0">
                <a:solidFill>
                  <a:srgbClr val="F2F721"/>
                </a:solidFill>
                <a:latin typeface="MKOCR" panose="02000606020000020003" pitchFamily="2" charset="0"/>
              </a:rPr>
              <a:t>FOR PACMAN</a:t>
            </a:r>
          </a:p>
        </p:txBody>
      </p:sp>
      <p:sp>
        <p:nvSpPr>
          <p:cNvPr id="4" name="Shape 67"/>
          <p:cNvSpPr txBox="1"/>
          <p:nvPr/>
        </p:nvSpPr>
        <p:spPr>
          <a:xfrm>
            <a:off x="1331640" y="4437112"/>
            <a:ext cx="6264696" cy="2232248"/>
          </a:xfrm>
          <a:prstGeom prst="rect">
            <a:avLst/>
          </a:prstGeom>
          <a:noFill/>
          <a:ln>
            <a:noFill/>
          </a:ln>
        </p:spPr>
        <p:txBody>
          <a:bodyPr lIns="91425" tIns="91425" rIns="91425" bIns="91425" anchor="t" anchorCtr="0">
            <a:noAutofit/>
          </a:bodyPr>
          <a:lstStyle/>
          <a:p>
            <a:pPr lvl="0" algn="just">
              <a:spcBef>
                <a:spcPts val="600"/>
              </a:spcBef>
            </a:pPr>
            <a:r>
              <a:rPr lang="en" sz="1800" b="1" dirty="0">
                <a:solidFill>
                  <a:srgbClr val="F2F721"/>
                </a:solidFill>
                <a:latin typeface="MKOCR" panose="02000606020000020003" pitchFamily="2" charset="0"/>
                <a:ea typeface="Quicksand"/>
                <a:cs typeface="Quicksand"/>
                <a:sym typeface="Quicksand"/>
              </a:rPr>
              <a:t>PRESENTERS:</a:t>
            </a:r>
            <a:r>
              <a:rPr lang="en" sz="1800" b="1" dirty="0">
                <a:solidFill>
                  <a:srgbClr val="39C0BA"/>
                </a:solidFill>
                <a:latin typeface="MKOCR" panose="02000606020000020003" pitchFamily="2" charset="0"/>
                <a:ea typeface="Quicksand"/>
                <a:cs typeface="Quicksand"/>
                <a:sym typeface="Quicksand"/>
              </a:rPr>
              <a:t>		</a:t>
            </a:r>
            <a:r>
              <a:rPr lang="en" sz="1800" dirty="0">
                <a:solidFill>
                  <a:schemeClr val="bg1"/>
                </a:solidFill>
                <a:latin typeface="MKOCR" panose="02000606020000020003" pitchFamily="2" charset="0"/>
                <a:ea typeface="Quicksand"/>
                <a:cs typeface="Quicksand"/>
                <a:sym typeface="Quicksand"/>
              </a:rPr>
              <a:t>STEPHAN WELLS</a:t>
            </a:r>
          </a:p>
          <a:p>
            <a:pPr algn="just">
              <a:spcBef>
                <a:spcPts val="600"/>
              </a:spcBef>
            </a:pPr>
            <a:r>
              <a:rPr lang="en" sz="1800" b="1" dirty="0">
                <a:solidFill>
                  <a:srgbClr val="F2F721"/>
                </a:solidFill>
                <a:latin typeface="MKOCR" panose="02000606020000020003" pitchFamily="2" charset="0"/>
                <a:ea typeface="Quicksand"/>
                <a:cs typeface="Quicksand"/>
                <a:sym typeface="Quicksand"/>
              </a:rPr>
              <a:t>			</a:t>
            </a:r>
            <a:r>
              <a:rPr lang="en" sz="1800" dirty="0">
                <a:solidFill>
                  <a:schemeClr val="bg1"/>
                </a:solidFill>
                <a:latin typeface="MKOCR" panose="02000606020000020003" pitchFamily="2" charset="0"/>
                <a:ea typeface="Quicksand"/>
                <a:cs typeface="Quicksand"/>
                <a:sym typeface="Quicksand"/>
              </a:rPr>
              <a:t>ERIK SCERRI</a:t>
            </a:r>
          </a:p>
          <a:p>
            <a:pPr algn="just">
              <a:spcBef>
                <a:spcPts val="600"/>
              </a:spcBef>
            </a:pPr>
            <a:r>
              <a:rPr lang="en" sz="1800" b="1" dirty="0">
                <a:solidFill>
                  <a:srgbClr val="F2F721"/>
                </a:solidFill>
                <a:latin typeface="MKOCR" panose="02000606020000020003" pitchFamily="2" charset="0"/>
                <a:ea typeface="Quicksand"/>
                <a:cs typeface="Quicksand"/>
                <a:sym typeface="Quicksand"/>
              </a:rPr>
              <a:t>UNIVERSITY:</a:t>
            </a:r>
            <a:r>
              <a:rPr lang="en" sz="1800" b="1" dirty="0">
                <a:solidFill>
                  <a:srgbClr val="39C0BA"/>
                </a:solidFill>
                <a:latin typeface="MKOCR" panose="02000606020000020003" pitchFamily="2" charset="0"/>
                <a:ea typeface="Quicksand"/>
                <a:cs typeface="Quicksand"/>
                <a:sym typeface="Quicksand"/>
              </a:rPr>
              <a:t>		</a:t>
            </a:r>
            <a:r>
              <a:rPr lang="en" sz="1800" dirty="0">
                <a:solidFill>
                  <a:schemeClr val="bg1"/>
                </a:solidFill>
                <a:latin typeface="MKOCR" panose="02000606020000020003" pitchFamily="2" charset="0"/>
                <a:ea typeface="Quicksand"/>
                <a:cs typeface="Quicksand"/>
                <a:sym typeface="Quicksand"/>
              </a:rPr>
              <a:t>UTRECHT UNIVERSITY</a:t>
            </a:r>
          </a:p>
          <a:p>
            <a:pPr algn="just">
              <a:spcBef>
                <a:spcPts val="600"/>
              </a:spcBef>
            </a:pPr>
            <a:r>
              <a:rPr lang="en" sz="1800" b="1" dirty="0">
                <a:solidFill>
                  <a:srgbClr val="F2F721"/>
                </a:solidFill>
                <a:latin typeface="MKOCR" panose="02000606020000020003" pitchFamily="2" charset="0"/>
                <a:ea typeface="Quicksand"/>
                <a:cs typeface="Quicksand"/>
                <a:sym typeface="Quicksand"/>
              </a:rPr>
              <a:t>COURSE:			</a:t>
            </a:r>
            <a:r>
              <a:rPr lang="en" sz="1800" dirty="0">
                <a:solidFill>
                  <a:schemeClr val="bg1"/>
                </a:solidFill>
                <a:latin typeface="MKOCR" panose="02000606020000020003" pitchFamily="2" charset="0"/>
                <a:ea typeface="Quicksand"/>
                <a:cs typeface="Quicksand"/>
                <a:sym typeface="Quicksand"/>
              </a:rPr>
              <a:t>SOUND &amp; MUSIC TECHNOLOGY</a:t>
            </a:r>
          </a:p>
          <a:p>
            <a:pPr lvl="0" algn="just">
              <a:spcBef>
                <a:spcPts val="600"/>
              </a:spcBef>
            </a:pPr>
            <a:r>
              <a:rPr lang="en" sz="1800" b="1" dirty="0">
                <a:solidFill>
                  <a:srgbClr val="F2F721"/>
                </a:solidFill>
                <a:latin typeface="MKOCR" panose="02000606020000020003" pitchFamily="2" charset="0"/>
                <a:ea typeface="Quicksand"/>
                <a:cs typeface="Quicksand"/>
                <a:sym typeface="Quicksand"/>
              </a:rPr>
              <a:t>COURSE CODE:</a:t>
            </a:r>
            <a:r>
              <a:rPr lang="en" sz="1800" b="1" dirty="0">
                <a:solidFill>
                  <a:srgbClr val="39C0BA"/>
                </a:solidFill>
                <a:latin typeface="MKOCR" panose="02000606020000020003" pitchFamily="2" charset="0"/>
                <a:ea typeface="Quicksand"/>
                <a:cs typeface="Quicksand"/>
                <a:sym typeface="Quicksand"/>
              </a:rPr>
              <a:t>		</a:t>
            </a:r>
            <a:r>
              <a:rPr lang="en" sz="1800" dirty="0">
                <a:solidFill>
                  <a:schemeClr val="bg1"/>
                </a:solidFill>
                <a:latin typeface="MKOCR" panose="02000606020000020003" pitchFamily="2" charset="0"/>
                <a:ea typeface="Quicksand"/>
                <a:cs typeface="Quicksand"/>
                <a:sym typeface="Quicksand"/>
              </a:rPr>
              <a:t>INFOMSMT</a:t>
            </a:r>
          </a:p>
          <a:p>
            <a:pPr algn="just">
              <a:spcBef>
                <a:spcPts val="600"/>
              </a:spcBef>
            </a:pPr>
            <a:r>
              <a:rPr lang="en" sz="1800" b="1" dirty="0">
                <a:solidFill>
                  <a:srgbClr val="F2F721"/>
                </a:solidFill>
                <a:latin typeface="MKOCR" panose="02000606020000020003" pitchFamily="2" charset="0"/>
                <a:ea typeface="Quicksand"/>
                <a:cs typeface="Quicksand"/>
                <a:sym typeface="Quicksand"/>
              </a:rPr>
              <a:t>YEAR: </a:t>
            </a:r>
            <a:r>
              <a:rPr lang="en" sz="1800" b="1" dirty="0">
                <a:solidFill>
                  <a:srgbClr val="39C0BA"/>
                </a:solidFill>
                <a:latin typeface="MKOCR" panose="02000606020000020003" pitchFamily="2" charset="0"/>
                <a:ea typeface="Quicksand"/>
                <a:cs typeface="Quicksand"/>
                <a:sym typeface="Quicksand"/>
              </a:rPr>
              <a:t>			</a:t>
            </a:r>
            <a:r>
              <a:rPr lang="en" sz="1800" dirty="0">
                <a:solidFill>
                  <a:schemeClr val="bg1"/>
                </a:solidFill>
                <a:latin typeface="MKOCR" panose="02000606020000020003" pitchFamily="2" charset="0"/>
                <a:ea typeface="Quicksand"/>
                <a:cs typeface="Quicksand"/>
                <a:sym typeface="Quicksand"/>
              </a:rPr>
              <a:t>2018</a:t>
            </a:r>
          </a:p>
        </p:txBody>
      </p:sp>
      <p:pic>
        <p:nvPicPr>
          <p:cNvPr id="1028" name="Picture 4" descr="Image result for pacman graphic"/>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60612" b="96224" l="5615" r="95020">
                        <a14:foregroundMark x1="16504" y1="73568" x2="16504" y2="73568"/>
                        <a14:foregroundMark x1="14307" y1="83529" x2="14307" y2="83529"/>
                        <a14:foregroundMark x1="11816" y1="69857" x2="11816" y2="69857"/>
                        <a14:foregroundMark x1="7568" y1="71224" x2="7568" y2="71224"/>
                        <a14:foregroundMark x1="30859" y1="69466" x2="30859" y2="69466"/>
                        <a14:foregroundMark x1="29541" y1="76888" x2="29541" y2="76888"/>
                        <a14:foregroundMark x1="33057" y1="71615" x2="33057" y2="71615"/>
                        <a14:foregroundMark x1="32617" y1="75716" x2="32617" y2="75716"/>
                        <a14:foregroundMark x1="25879" y1="75716" x2="25879" y2="75716"/>
                        <a14:foregroundMark x1="29541" y1="82747" x2="29541" y2="82747"/>
                        <a14:foregroundMark x1="49316" y1="78646" x2="49316" y2="78646"/>
                        <a14:foregroundMark x1="50635" y1="74349" x2="50635" y2="74349"/>
                        <a14:foregroundMark x1="51807" y1="73763" x2="51807" y2="73763"/>
                        <a14:foregroundMark x1="44629" y1="73568" x2="44629" y2="73568"/>
                        <a14:foregroundMark x1="45947" y1="69661" x2="45947" y2="69661"/>
                        <a14:foregroundMark x1="46240" y1="72786" x2="46240" y2="72786"/>
                        <a14:foregroundMark x1="48584" y1="69271" x2="48584" y2="69271"/>
                        <a14:foregroundMark x1="56201" y1="84115" x2="56201" y2="84115"/>
                        <a14:foregroundMark x1="25146" y1="71029" x2="25146" y2="71029"/>
                        <a14:foregroundMark x1="67188" y1="72982" x2="67188" y2="72982"/>
                        <a14:foregroundMark x1="64697" y1="82161" x2="64697" y2="82161"/>
                        <a14:foregroundMark x1="63965" y1="72982" x2="63965" y2="72982"/>
                        <a14:foregroundMark x1="71436" y1="74154" x2="71436" y2="74154"/>
                        <a14:foregroundMark x1="83740" y1="70638" x2="83740" y2="70638"/>
                        <a14:foregroundMark x1="91064" y1="78646" x2="91064" y2="78646"/>
                        <a14:foregroundMark x1="92529" y1="78646" x2="92529" y2="78646"/>
                        <a14:foregroundMark x1="88281" y1="80208" x2="88281" y2="80208"/>
                        <a14:foregroundMark x1="83008" y1="80599" x2="83008" y2="80599"/>
                        <a14:foregroundMark x1="85352" y1="75326" x2="85352" y2="75326"/>
                        <a14:foregroundMark x1="81689" y1="74349" x2="81689" y2="74349"/>
                        <a14:foregroundMark x1="82275" y1="72786" x2="82275" y2="72786"/>
                        <a14:foregroundMark x1="88574" y1="71810" x2="88574" y2="71810"/>
                        <a14:foregroundMark x1="87402" y1="75130" x2="87402" y2="75130"/>
                        <a14:foregroundMark x1="86084" y1="69466" x2="86084" y2="69466"/>
                        <a14:foregroundMark x1="84473" y1="81380" x2="84473" y2="81380"/>
                        <a14:foregroundMark x1="69824" y1="80013" x2="69824" y2="80013"/>
                        <a14:foregroundMark x1="80518" y1="82747" x2="80518" y2="82747"/>
                        <a14:foregroundMark x1="84033" y1="69661" x2="84033" y2="69661"/>
                        <a14:foregroundMark x1="84180" y1="67513" x2="84180" y2="67513"/>
                        <a14:foregroundMark x1="87988" y1="66927" x2="87988" y2="66927"/>
                        <a14:foregroundMark x1="89307" y1="68099" x2="89307" y2="68099"/>
                        <a14:foregroundMark x1="90039" y1="80599" x2="90039" y2="80599"/>
                        <a14:foregroundMark x1="84473" y1="80599" x2="84473" y2="80599"/>
                        <a14:foregroundMark x1="84766" y1="77474" x2="84766" y2="77474"/>
                        <a14:foregroundMark x1="86963" y1="82943" x2="86963" y2="82943"/>
                        <a14:foregroundMark x1="78760" y1="82357" x2="78760" y2="82357"/>
                        <a14:foregroundMark x1="93555" y1="79427" x2="93555" y2="79427"/>
                        <a14:foregroundMark x1="90918" y1="71224" x2="90918" y2="71224"/>
                        <a14:foregroundMark x1="92822" y1="73372" x2="92822" y2="73372"/>
                        <a14:foregroundMark x1="94287" y1="75716" x2="94287" y2="75716"/>
                        <a14:foregroundMark x1="37305" y1="80208" x2="37305" y2="80208"/>
                        <a14:foregroundMark x1="31006" y1="81185" x2="31006" y2="81185"/>
                        <a14:foregroundMark x1="30859" y1="77083" x2="30859" y2="77083"/>
                        <a14:foregroundMark x1="34668" y1="80794" x2="34668" y2="80794"/>
                        <a14:foregroundMark x1="33789" y1="81771" x2="33789" y2="81771"/>
                        <a14:foregroundMark x1="6250" y1="72005" x2="6250" y2="72005"/>
                        <a14:foregroundMark x1="5664" y1="71419" x2="5664" y2="71419"/>
                        <a14:backgroundMark x1="3174" y1="65365" x2="3174" y2="65365"/>
                        <a14:backgroundMark x1="22363" y1="65560" x2="22363" y2="65560"/>
                        <a14:backgroundMark x1="20020" y1="92318" x2="20020" y2="92318"/>
                        <a14:backgroundMark x1="49316" y1="94466" x2="49316" y2="94466"/>
                      </a14:backgroundRemoval>
                    </a14:imgEffect>
                  </a14:imgLayer>
                </a14:imgProps>
              </a:ext>
              <a:ext uri="{28A0092B-C50C-407E-A947-70E740481C1C}">
                <a14:useLocalDpi xmlns:a14="http://schemas.microsoft.com/office/drawing/2010/main" val="0"/>
              </a:ext>
            </a:extLst>
          </a:blip>
          <a:srcRect t="61931" b="6755"/>
          <a:stretch/>
        </p:blipFill>
        <p:spPr bwMode="auto">
          <a:xfrm>
            <a:off x="2411760" y="620688"/>
            <a:ext cx="4704457" cy="1104900"/>
          </a:xfrm>
          <a:prstGeom prst="rect">
            <a:avLst/>
          </a:prstGeom>
          <a:noFill/>
          <a:effectLst>
            <a:reflection blurRad="6350" stA="50000" endA="300" endPos="90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4" name="Shape 83"/>
          <p:cNvSpPr txBox="1">
            <a:spLocks noGrp="1"/>
          </p:cNvSpPr>
          <p:nvPr>
            <p:ph type="ctrTitle"/>
          </p:nvPr>
        </p:nvSpPr>
        <p:spPr>
          <a:xfrm>
            <a:off x="1386159" y="3026250"/>
            <a:ext cx="8010377" cy="709799"/>
          </a:xfrm>
          <a:prstGeom prst="rect">
            <a:avLst/>
          </a:prstGeom>
        </p:spPr>
        <p:txBody>
          <a:bodyPr lIns="91425" tIns="91425" rIns="91425" bIns="91425" anchor="ctr" anchorCtr="0">
            <a:noAutofit/>
          </a:bodyPr>
          <a:lstStyle/>
          <a:p>
            <a:pPr lvl="0" rtl="0">
              <a:spcBef>
                <a:spcPts val="0"/>
              </a:spcBef>
              <a:buNone/>
            </a:pPr>
            <a:r>
              <a:rPr lang="en" spc="300" dirty="0">
                <a:solidFill>
                  <a:schemeClr val="bg1">
                    <a:lumMod val="95000"/>
                  </a:schemeClr>
                </a:solidFill>
                <a:latin typeface="Press Start 2P" panose="02000503000000000000" pitchFamily="1" charset="0"/>
              </a:rPr>
              <a:t>RESULTS</a:t>
            </a:r>
          </a:p>
        </p:txBody>
      </p:sp>
    </p:spTree>
    <p:extLst>
      <p:ext uri="{BB962C8B-B14F-4D97-AF65-F5344CB8AC3E}">
        <p14:creationId xmlns:p14="http://schemas.microsoft.com/office/powerpoint/2010/main" val="598519734"/>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GB" dirty="0">
                <a:latin typeface="Press Start 2P" panose="02000503000000000000" pitchFamily="1" charset="0"/>
              </a:rPr>
              <a:t>OUTCOME</a:t>
            </a:r>
            <a:endParaRPr lang="en" dirty="0">
              <a:latin typeface="Press Start 2P" panose="02000503000000000000" pitchFamily="1" charset="0"/>
            </a:endParaRPr>
          </a:p>
        </p:txBody>
      </p:sp>
      <p:sp>
        <p:nvSpPr>
          <p:cNvPr id="96" name="Shape 96"/>
          <p:cNvSpPr txBox="1">
            <a:spLocks noGrp="1"/>
          </p:cNvSpPr>
          <p:nvPr>
            <p:ph type="body" idx="1"/>
          </p:nvPr>
        </p:nvSpPr>
        <p:spPr>
          <a:xfrm>
            <a:off x="1165496" y="1657694"/>
            <a:ext cx="7978504" cy="4637112"/>
          </a:xfrm>
          <a:prstGeom prst="rect">
            <a:avLst/>
          </a:prstGeom>
        </p:spPr>
        <p:txBody>
          <a:bodyPr lIns="91425" tIns="91425" rIns="91425" bIns="91425" anchor="t" anchorCtr="0">
            <a:noAutofit/>
          </a:bodyPr>
          <a:lstStyle/>
          <a:p>
            <a:pPr marL="3175" lvl="0" rtl="0">
              <a:spcBef>
                <a:spcPts val="0"/>
              </a:spcBef>
              <a:buNone/>
            </a:pPr>
            <a:r>
              <a:rPr lang="en" spc="300" dirty="0">
                <a:solidFill>
                  <a:srgbClr val="F2F721"/>
                </a:solidFill>
                <a:latin typeface="MKOCR" panose="02000606020000020003" pitchFamily="2" charset="0"/>
              </a:rPr>
              <a:t>Adaptive Engine</a:t>
            </a:r>
          </a:p>
          <a:p>
            <a:pPr marL="449263" indent="-220663">
              <a:spcBef>
                <a:spcPts val="0"/>
              </a:spcBef>
            </a:pPr>
            <a:r>
              <a:rPr lang="en" spc="300" dirty="0">
                <a:solidFill>
                  <a:schemeClr val="bg1"/>
                </a:solidFill>
                <a:latin typeface="MKOCR" panose="02000606020000020003" pitchFamily="2" charset="0"/>
              </a:rPr>
              <a:t>Music is mostly seamless.</a:t>
            </a:r>
          </a:p>
          <a:p>
            <a:pPr marL="449263" indent="-220663">
              <a:spcBef>
                <a:spcPts val="0"/>
              </a:spcBef>
            </a:pPr>
            <a:r>
              <a:rPr lang="en" spc="300" dirty="0">
                <a:solidFill>
                  <a:schemeClr val="bg1"/>
                </a:solidFill>
                <a:latin typeface="MKOCR" panose="02000606020000020003" pitchFamily="2" charset="0"/>
              </a:rPr>
              <a:t>Loops adapt successfully to </a:t>
            </a:r>
            <a:r>
              <a:rPr lang="en" spc="300" dirty="0">
                <a:solidFill>
                  <a:srgbClr val="F2F721"/>
                </a:solidFill>
                <a:latin typeface="MKOCR" panose="02000606020000020003" pitchFamily="2" charset="0"/>
              </a:rPr>
              <a:t>triggers</a:t>
            </a:r>
            <a:r>
              <a:rPr lang="en" spc="300" dirty="0">
                <a:solidFill>
                  <a:schemeClr val="bg1"/>
                </a:solidFill>
                <a:latin typeface="MKOCR" panose="02000606020000020003" pitchFamily="2" charset="0"/>
              </a:rPr>
              <a:t>.</a:t>
            </a:r>
          </a:p>
          <a:p>
            <a:pPr marL="449263" indent="-220663">
              <a:spcBef>
                <a:spcPts val="0"/>
              </a:spcBef>
            </a:pPr>
            <a:r>
              <a:rPr lang="en" spc="300" dirty="0">
                <a:solidFill>
                  <a:schemeClr val="bg1"/>
                </a:solidFill>
                <a:latin typeface="MKOCR" panose="02000606020000020003" pitchFamily="2" charset="0"/>
              </a:rPr>
              <a:t>Transitions happen at appropriate </a:t>
            </a:r>
            <a:r>
              <a:rPr lang="en" spc="300" dirty="0">
                <a:solidFill>
                  <a:srgbClr val="F2F721"/>
                </a:solidFill>
                <a:latin typeface="MKOCR" panose="02000606020000020003" pitchFamily="2" charset="0"/>
              </a:rPr>
              <a:t>anchor points</a:t>
            </a:r>
            <a:r>
              <a:rPr lang="en" spc="300" dirty="0">
                <a:solidFill>
                  <a:schemeClr val="bg1"/>
                </a:solidFill>
                <a:latin typeface="MKOCR" panose="02000606020000020003" pitchFamily="2" charset="0"/>
              </a:rPr>
              <a:t>.</a:t>
            </a:r>
          </a:p>
        </p:txBody>
      </p:sp>
    </p:spTree>
    <p:extLst>
      <p:ext uri="{BB962C8B-B14F-4D97-AF65-F5344CB8AC3E}">
        <p14:creationId xmlns:p14="http://schemas.microsoft.com/office/powerpoint/2010/main" val="330397121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GB" dirty="0">
                <a:latin typeface="Press Start 2P" panose="02000503000000000000" pitchFamily="1" charset="0"/>
              </a:rPr>
              <a:t>CHALLENGES</a:t>
            </a:r>
            <a:endParaRPr lang="en" dirty="0">
              <a:latin typeface="Press Start 2P" panose="02000503000000000000" pitchFamily="1" charset="0"/>
            </a:endParaRPr>
          </a:p>
        </p:txBody>
      </p:sp>
      <p:sp>
        <p:nvSpPr>
          <p:cNvPr id="96" name="Shape 96"/>
          <p:cNvSpPr txBox="1">
            <a:spLocks noGrp="1"/>
          </p:cNvSpPr>
          <p:nvPr>
            <p:ph type="body" idx="1"/>
          </p:nvPr>
        </p:nvSpPr>
        <p:spPr>
          <a:xfrm>
            <a:off x="1165496" y="1657694"/>
            <a:ext cx="7978504" cy="4637112"/>
          </a:xfrm>
          <a:prstGeom prst="rect">
            <a:avLst/>
          </a:prstGeom>
        </p:spPr>
        <p:txBody>
          <a:bodyPr lIns="91425" tIns="91425" rIns="91425" bIns="91425" anchor="t" anchorCtr="0">
            <a:noAutofit/>
          </a:bodyPr>
          <a:lstStyle/>
          <a:p>
            <a:pPr marL="449263" indent="-220663">
              <a:spcBef>
                <a:spcPts val="0"/>
              </a:spcBef>
            </a:pPr>
            <a:r>
              <a:rPr lang="en" spc="300" dirty="0">
                <a:solidFill>
                  <a:schemeClr val="bg1"/>
                </a:solidFill>
                <a:latin typeface="MKOCR" panose="02000606020000020003" pitchFamily="2" charset="0"/>
              </a:rPr>
              <a:t>Unity audio engine not well-suited to task.</a:t>
            </a:r>
          </a:p>
          <a:p>
            <a:pPr marL="449263" indent="-220663">
              <a:spcBef>
                <a:spcPts val="0"/>
              </a:spcBef>
            </a:pPr>
            <a:r>
              <a:rPr lang="en" spc="300" dirty="0">
                <a:solidFill>
                  <a:schemeClr val="bg1"/>
                </a:solidFill>
                <a:latin typeface="MKOCR" panose="02000606020000020003" pitchFamily="2" charset="0"/>
              </a:rPr>
              <a:t>WebGL not compatible with audio APIs used.</a:t>
            </a:r>
          </a:p>
          <a:p>
            <a:pPr marL="449263" indent="-220663">
              <a:spcBef>
                <a:spcPts val="0"/>
              </a:spcBef>
            </a:pPr>
            <a:r>
              <a:rPr lang="en" spc="300" dirty="0">
                <a:solidFill>
                  <a:schemeClr val="bg1"/>
                </a:solidFill>
                <a:latin typeface="MKOCR" panose="02000606020000020003" pitchFamily="2" charset="0"/>
              </a:rPr>
              <a:t>No inbuilt </a:t>
            </a:r>
            <a:r>
              <a:rPr lang="en" spc="300" dirty="0">
                <a:solidFill>
                  <a:srgbClr val="F2F721"/>
                </a:solidFill>
                <a:latin typeface="MKOCR" panose="02000606020000020003" pitchFamily="2" charset="0"/>
              </a:rPr>
              <a:t>audio  manipulation </a:t>
            </a:r>
            <a:r>
              <a:rPr lang="en" spc="300" dirty="0">
                <a:solidFill>
                  <a:schemeClr val="bg1"/>
                </a:solidFill>
                <a:latin typeface="MKOCR" panose="02000606020000020003" pitchFamily="2" charset="0"/>
              </a:rPr>
              <a:t>means more rendering.</a:t>
            </a:r>
          </a:p>
          <a:p>
            <a:pPr marL="449263" indent="-220663">
              <a:spcBef>
                <a:spcPts val="0"/>
              </a:spcBef>
            </a:pPr>
            <a:r>
              <a:rPr lang="en" spc="300" dirty="0">
                <a:solidFill>
                  <a:schemeClr val="bg1"/>
                </a:solidFill>
                <a:latin typeface="MKOCR" panose="02000606020000020003" pitchFamily="2" charset="0"/>
              </a:rPr>
              <a:t>Time constraints.</a:t>
            </a:r>
          </a:p>
        </p:txBody>
      </p:sp>
    </p:spTree>
    <p:extLst>
      <p:ext uri="{BB962C8B-B14F-4D97-AF65-F5344CB8AC3E}">
        <p14:creationId xmlns:p14="http://schemas.microsoft.com/office/powerpoint/2010/main" val="146506947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GB" dirty="0">
                <a:latin typeface="Press Start 2P" panose="02000503000000000000" pitchFamily="1" charset="0"/>
              </a:rPr>
              <a:t>SURVEY</a:t>
            </a:r>
            <a:endParaRPr lang="en" dirty="0">
              <a:latin typeface="Press Start 2P" panose="02000503000000000000" pitchFamily="1" charset="0"/>
            </a:endParaRPr>
          </a:p>
        </p:txBody>
      </p:sp>
      <p:sp>
        <p:nvSpPr>
          <p:cNvPr id="96" name="Shape 96"/>
          <p:cNvSpPr txBox="1">
            <a:spLocks noGrp="1"/>
          </p:cNvSpPr>
          <p:nvPr>
            <p:ph type="body" idx="1"/>
          </p:nvPr>
        </p:nvSpPr>
        <p:spPr>
          <a:xfrm>
            <a:off x="1165496" y="1657694"/>
            <a:ext cx="7978504" cy="4637112"/>
          </a:xfrm>
          <a:prstGeom prst="rect">
            <a:avLst/>
          </a:prstGeom>
        </p:spPr>
        <p:txBody>
          <a:bodyPr lIns="91425" tIns="91425" rIns="91425" bIns="91425" anchor="t" anchorCtr="0">
            <a:noAutofit/>
          </a:bodyPr>
          <a:lstStyle/>
          <a:p>
            <a:pPr marL="742950" indent="-514350">
              <a:spcBef>
                <a:spcPts val="0"/>
              </a:spcBef>
              <a:buFont typeface="+mj-lt"/>
              <a:buAutoNum type="arabicPeriod"/>
            </a:pPr>
            <a:r>
              <a:rPr lang="en" spc="300" dirty="0">
                <a:solidFill>
                  <a:schemeClr val="bg1"/>
                </a:solidFill>
                <a:latin typeface="MKOCR" panose="02000606020000020003" pitchFamily="2" charset="0"/>
              </a:rPr>
              <a:t>Did you think the audio </a:t>
            </a:r>
            <a:r>
              <a:rPr lang="en" spc="300" dirty="0">
                <a:solidFill>
                  <a:srgbClr val="F2F721"/>
                </a:solidFill>
                <a:latin typeface="MKOCR" panose="02000606020000020003" pitchFamily="2" charset="0"/>
              </a:rPr>
              <a:t>complemented</a:t>
            </a:r>
            <a:r>
              <a:rPr lang="en" spc="300" dirty="0">
                <a:solidFill>
                  <a:schemeClr val="bg1"/>
                </a:solidFill>
                <a:latin typeface="MKOCR" panose="02000606020000020003" pitchFamily="2" charset="0"/>
              </a:rPr>
              <a:t> and matched what was happening </a:t>
            </a:r>
            <a:r>
              <a:rPr lang="en" spc="300" dirty="0">
                <a:solidFill>
                  <a:srgbClr val="F2F721"/>
                </a:solidFill>
                <a:latin typeface="MKOCR" panose="02000606020000020003" pitchFamily="2" charset="0"/>
              </a:rPr>
              <a:t>on screen</a:t>
            </a:r>
            <a:r>
              <a:rPr lang="en" spc="300" dirty="0">
                <a:solidFill>
                  <a:schemeClr val="bg1"/>
                </a:solidFill>
                <a:latin typeface="MKOCR" panose="02000606020000020003" pitchFamily="2" charset="0"/>
              </a:rPr>
              <a:t>?</a:t>
            </a:r>
          </a:p>
          <a:p>
            <a:pPr marL="742950" indent="-514350">
              <a:spcBef>
                <a:spcPts val="0"/>
              </a:spcBef>
              <a:buFont typeface="+mj-lt"/>
              <a:buAutoNum type="arabicPeriod"/>
            </a:pPr>
            <a:r>
              <a:rPr lang="en" spc="300" dirty="0">
                <a:solidFill>
                  <a:schemeClr val="bg1"/>
                </a:solidFill>
                <a:latin typeface="MKOCR" panose="02000606020000020003" pitchFamily="2" charset="0"/>
              </a:rPr>
              <a:t>Were there any points where the audio changed </a:t>
            </a:r>
            <a:r>
              <a:rPr lang="en" spc="300" dirty="0">
                <a:solidFill>
                  <a:srgbClr val="F2F721"/>
                </a:solidFill>
                <a:latin typeface="MKOCR" panose="02000606020000020003" pitchFamily="2" charset="0"/>
              </a:rPr>
              <a:t>too suddenly</a:t>
            </a:r>
            <a:r>
              <a:rPr lang="en" spc="300" dirty="0">
                <a:solidFill>
                  <a:schemeClr val="bg1"/>
                </a:solidFill>
                <a:latin typeface="MKOCR" panose="02000606020000020003" pitchFamily="2" charset="0"/>
              </a:rPr>
              <a:t>?</a:t>
            </a:r>
          </a:p>
          <a:p>
            <a:pPr marL="742950" indent="-514350">
              <a:spcBef>
                <a:spcPts val="0"/>
              </a:spcBef>
              <a:buFont typeface="+mj-lt"/>
              <a:buAutoNum type="arabicPeriod"/>
            </a:pPr>
            <a:r>
              <a:rPr lang="en" spc="300" dirty="0">
                <a:solidFill>
                  <a:schemeClr val="bg1"/>
                </a:solidFill>
                <a:latin typeface="MKOCR" panose="02000606020000020003" pitchFamily="2" charset="0"/>
              </a:rPr>
              <a:t>How would you say the audio affected your </a:t>
            </a:r>
            <a:r>
              <a:rPr lang="en" spc="300" dirty="0">
                <a:solidFill>
                  <a:srgbClr val="F2F721"/>
                </a:solidFill>
                <a:latin typeface="MKOCR" panose="02000606020000020003" pitchFamily="2" charset="0"/>
              </a:rPr>
              <a:t>gameplay experience</a:t>
            </a:r>
            <a:r>
              <a:rPr lang="en" spc="300" dirty="0">
                <a:solidFill>
                  <a:schemeClr val="bg1"/>
                </a:solidFill>
                <a:latin typeface="MKOCR" panose="02000606020000020003" pitchFamily="2" charset="0"/>
              </a:rPr>
              <a:t>?</a:t>
            </a:r>
          </a:p>
        </p:txBody>
      </p:sp>
    </p:spTree>
    <p:extLst>
      <p:ext uri="{BB962C8B-B14F-4D97-AF65-F5344CB8AC3E}">
        <p14:creationId xmlns:p14="http://schemas.microsoft.com/office/powerpoint/2010/main" val="249021780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GB" dirty="0">
                <a:latin typeface="Press Start 2P" panose="02000503000000000000" pitchFamily="1" charset="0"/>
              </a:rPr>
              <a:t>DEMOGRAPHICS</a:t>
            </a:r>
            <a:endParaRPr lang="en" dirty="0">
              <a:latin typeface="Press Start 2P" panose="02000503000000000000" pitchFamily="1" charset="0"/>
            </a:endParaRPr>
          </a:p>
        </p:txBody>
      </p:sp>
      <p:graphicFrame>
        <p:nvGraphicFramePr>
          <p:cNvPr id="19" name="Chart 18">
            <a:extLst>
              <a:ext uri="{FF2B5EF4-FFF2-40B4-BE49-F238E27FC236}">
                <a16:creationId xmlns:a16="http://schemas.microsoft.com/office/drawing/2014/main" xmlns="" id="{6D02069C-4DC0-4219-AF4F-18E19F3086C7}"/>
              </a:ext>
            </a:extLst>
          </p:cNvPr>
          <p:cNvGraphicFramePr>
            <a:graphicFrameLocks/>
          </p:cNvGraphicFramePr>
          <p:nvPr>
            <p:extLst>
              <p:ext uri="{D42A27DB-BD31-4B8C-83A1-F6EECF244321}">
                <p14:modId xmlns:p14="http://schemas.microsoft.com/office/powerpoint/2010/main" val="4168197229"/>
              </p:ext>
            </p:extLst>
          </p:nvPr>
        </p:nvGraphicFramePr>
        <p:xfrm>
          <a:off x="5134717" y="2057400"/>
          <a:ext cx="3411252"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xmlns="" id="{B69741F0-4E9D-4086-ACBC-EA66496D43CF}"/>
              </a:ext>
            </a:extLst>
          </p:cNvPr>
          <p:cNvGraphicFramePr>
            <a:graphicFrameLocks/>
          </p:cNvGraphicFramePr>
          <p:nvPr>
            <p:extLst>
              <p:ext uri="{D42A27DB-BD31-4B8C-83A1-F6EECF244321}">
                <p14:modId xmlns:p14="http://schemas.microsoft.com/office/powerpoint/2010/main" val="3516179600"/>
              </p:ext>
            </p:extLst>
          </p:nvPr>
        </p:nvGraphicFramePr>
        <p:xfrm>
          <a:off x="1165475" y="1310462"/>
          <a:ext cx="3478533"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xmlns="" id="{4CF16A8E-BB3B-4AC3-BD5D-4593AF733F84}"/>
              </a:ext>
            </a:extLst>
          </p:cNvPr>
          <p:cNvGraphicFramePr>
            <a:graphicFrameLocks/>
          </p:cNvGraphicFramePr>
          <p:nvPr>
            <p:extLst>
              <p:ext uri="{D42A27DB-BD31-4B8C-83A1-F6EECF244321}">
                <p14:modId xmlns:p14="http://schemas.microsoft.com/office/powerpoint/2010/main" val="626331861"/>
              </p:ext>
            </p:extLst>
          </p:nvPr>
        </p:nvGraphicFramePr>
        <p:xfrm>
          <a:off x="1907704" y="4059431"/>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6" name="Shape 96">
            <a:extLst>
              <a:ext uri="{FF2B5EF4-FFF2-40B4-BE49-F238E27FC236}">
                <a16:creationId xmlns:a16="http://schemas.microsoft.com/office/drawing/2014/main" xmlns="" id="{1EF6936D-5849-44E5-B0DA-D67F6CF9A986}"/>
              </a:ext>
            </a:extLst>
          </p:cNvPr>
          <p:cNvSpPr txBox="1">
            <a:spLocks/>
          </p:cNvSpPr>
          <p:nvPr/>
        </p:nvSpPr>
        <p:spPr>
          <a:xfrm>
            <a:off x="5263311" y="914543"/>
            <a:ext cx="3154064" cy="759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1800" dirty="0">
                <a:solidFill>
                  <a:srgbClr val="00FFFF"/>
                </a:solidFill>
                <a:latin typeface="Press Start 2P" panose="02000503000000000000" pitchFamily="1" charset="0"/>
              </a:rPr>
              <a:t>52</a:t>
            </a:r>
            <a:r>
              <a:rPr lang="en" sz="1800" spc="300" dirty="0">
                <a:solidFill>
                  <a:srgbClr val="00FFFF"/>
                </a:solidFill>
                <a:latin typeface="01 DigitGraphics" panose="00000409000000000000" pitchFamily="50" charset="0"/>
              </a:rPr>
              <a:t> </a:t>
            </a:r>
            <a:r>
              <a:rPr lang="en" sz="1800" dirty="0">
                <a:solidFill>
                  <a:srgbClr val="00FFFF"/>
                </a:solidFill>
                <a:latin typeface="Press Start 2P" panose="02000503000000000000" pitchFamily="1" charset="0"/>
              </a:rPr>
              <a:t>Participants</a:t>
            </a:r>
          </a:p>
        </p:txBody>
      </p:sp>
    </p:spTree>
    <p:extLst>
      <p:ext uri="{BB962C8B-B14F-4D97-AF65-F5344CB8AC3E}">
        <p14:creationId xmlns:p14="http://schemas.microsoft.com/office/powerpoint/2010/main" val="280425391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1">
                                            <p:graphicEl>
                                              <a:chart seriesIdx="-3" categoryIdx="-3" bldStep="gridLegend"/>
                                            </p:graphicEl>
                                          </p:spTgt>
                                        </p:tgtEl>
                                        <p:attrNameLst>
                                          <p:attrName>style.visibility</p:attrName>
                                        </p:attrNameLst>
                                      </p:cBhvr>
                                      <p:to>
                                        <p:strVal val="visible"/>
                                      </p:to>
                                    </p:set>
                                    <p:animEffect transition="in" filter="wipe(down)">
                                      <p:cBhvr>
                                        <p:cTn id="11" dur="500"/>
                                        <p:tgtEl>
                                          <p:spTgt spid="21">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1">
                                            <p:graphicEl>
                                              <a:chart seriesIdx="0" categoryIdx="0" bldStep="ptInSeries"/>
                                            </p:graphicEl>
                                          </p:spTgt>
                                        </p:tgtEl>
                                        <p:attrNameLst>
                                          <p:attrName>style.visibility</p:attrName>
                                        </p:attrNameLst>
                                      </p:cBhvr>
                                      <p:to>
                                        <p:strVal val="visible"/>
                                      </p:to>
                                    </p:set>
                                    <p:animEffect transition="in" filter="wipe(down)">
                                      <p:cBhvr>
                                        <p:cTn id="16" dur="500"/>
                                        <p:tgtEl>
                                          <p:spTgt spid="21">
                                            <p:graphicEl>
                                              <a:chart seriesIdx="0" categoryIdx="0" bldStep="ptIn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1">
                                            <p:graphicEl>
                                              <a:chart seriesIdx="0" categoryIdx="1" bldStep="ptInSeries"/>
                                            </p:graphicEl>
                                          </p:spTgt>
                                        </p:tgtEl>
                                        <p:attrNameLst>
                                          <p:attrName>style.visibility</p:attrName>
                                        </p:attrNameLst>
                                      </p:cBhvr>
                                      <p:to>
                                        <p:strVal val="visible"/>
                                      </p:to>
                                    </p:set>
                                    <p:animEffect transition="in" filter="wipe(down)">
                                      <p:cBhvr>
                                        <p:cTn id="21" dur="500"/>
                                        <p:tgtEl>
                                          <p:spTgt spid="21">
                                            <p:graphicEl>
                                              <a:chart seriesIdx="0" categoryIdx="1" bldStep="ptInSeries"/>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graphicEl>
                                              <a:chart seriesIdx="0" categoryIdx="2" bldStep="ptInSeries"/>
                                            </p:graphicEl>
                                          </p:spTgt>
                                        </p:tgtEl>
                                        <p:attrNameLst>
                                          <p:attrName>style.visibility</p:attrName>
                                        </p:attrNameLst>
                                      </p:cBhvr>
                                      <p:to>
                                        <p:strVal val="visible"/>
                                      </p:to>
                                    </p:set>
                                    <p:animEffect transition="in" filter="wipe(down)">
                                      <p:cBhvr>
                                        <p:cTn id="26" dur="500"/>
                                        <p:tgtEl>
                                          <p:spTgt spid="21">
                                            <p:graphicEl>
                                              <a:chart seriesIdx="0" categoryIdx="2" bldStep="ptInSeries"/>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1">
                                            <p:graphicEl>
                                              <a:chart seriesIdx="0" categoryIdx="3" bldStep="ptInSeries"/>
                                            </p:graphicEl>
                                          </p:spTgt>
                                        </p:tgtEl>
                                        <p:attrNameLst>
                                          <p:attrName>style.visibility</p:attrName>
                                        </p:attrNameLst>
                                      </p:cBhvr>
                                      <p:to>
                                        <p:strVal val="visible"/>
                                      </p:to>
                                    </p:set>
                                    <p:animEffect transition="in" filter="wipe(down)">
                                      <p:cBhvr>
                                        <p:cTn id="31" dur="500"/>
                                        <p:tgtEl>
                                          <p:spTgt spid="21">
                                            <p:graphicEl>
                                              <a:chart seriesIdx="0" categoryIdx="3" bldStep="ptInSeries"/>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9">
                                            <p:graphicEl>
                                              <a:chart seriesIdx="-3" categoryIdx="-3" bldStep="gridLegend"/>
                                            </p:graphicEl>
                                          </p:spTgt>
                                        </p:tgtEl>
                                        <p:attrNameLst>
                                          <p:attrName>style.visibility</p:attrName>
                                        </p:attrNameLst>
                                      </p:cBhvr>
                                      <p:to>
                                        <p:strVal val="visible"/>
                                      </p:to>
                                    </p:set>
                                    <p:animEffect transition="in" filter="wipe(down)">
                                      <p:cBhvr>
                                        <p:cTn id="36" dur="500"/>
                                        <p:tgtEl>
                                          <p:spTgt spid="19">
                                            <p:graphicEl>
                                              <a:chart seriesIdx="-3" categoryIdx="-3" bldStep="gridLegen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9">
                                            <p:graphicEl>
                                              <a:chart seriesIdx="0" categoryIdx="0" bldStep="ptInSeries"/>
                                            </p:graphicEl>
                                          </p:spTgt>
                                        </p:tgtEl>
                                        <p:attrNameLst>
                                          <p:attrName>style.visibility</p:attrName>
                                        </p:attrNameLst>
                                      </p:cBhvr>
                                      <p:to>
                                        <p:strVal val="visible"/>
                                      </p:to>
                                    </p:set>
                                    <p:animEffect transition="in" filter="wipe(down)">
                                      <p:cBhvr>
                                        <p:cTn id="41" dur="500"/>
                                        <p:tgtEl>
                                          <p:spTgt spid="19">
                                            <p:graphicEl>
                                              <a:chart seriesIdx="0" categoryIdx="0" bldStep="ptInSeries"/>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9">
                                            <p:graphicEl>
                                              <a:chart seriesIdx="0" categoryIdx="1" bldStep="ptInSeries"/>
                                            </p:graphicEl>
                                          </p:spTgt>
                                        </p:tgtEl>
                                        <p:attrNameLst>
                                          <p:attrName>style.visibility</p:attrName>
                                        </p:attrNameLst>
                                      </p:cBhvr>
                                      <p:to>
                                        <p:strVal val="visible"/>
                                      </p:to>
                                    </p:set>
                                    <p:animEffect transition="in" filter="wipe(down)">
                                      <p:cBhvr>
                                        <p:cTn id="46" dur="500"/>
                                        <p:tgtEl>
                                          <p:spTgt spid="19">
                                            <p:graphicEl>
                                              <a:chart seriesIdx="0" categoryIdx="1" bldStep="ptInSeries"/>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2">
                                            <p:graphicEl>
                                              <a:chart seriesIdx="-3" categoryIdx="-3" bldStep="gridLegend"/>
                                            </p:graphicEl>
                                          </p:spTgt>
                                        </p:tgtEl>
                                        <p:attrNameLst>
                                          <p:attrName>style.visibility</p:attrName>
                                        </p:attrNameLst>
                                      </p:cBhvr>
                                      <p:to>
                                        <p:strVal val="visible"/>
                                      </p:to>
                                    </p:set>
                                    <p:animEffect transition="in" filter="wipe(down)">
                                      <p:cBhvr>
                                        <p:cTn id="51" dur="500"/>
                                        <p:tgtEl>
                                          <p:spTgt spid="22">
                                            <p:graphicEl>
                                              <a:chart seriesIdx="-3" categoryIdx="-3" bldStep="gridLegend"/>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2">
                                            <p:graphicEl>
                                              <a:chart seriesIdx="0" categoryIdx="0" bldStep="ptInSeries"/>
                                            </p:graphicEl>
                                          </p:spTgt>
                                        </p:tgtEl>
                                        <p:attrNameLst>
                                          <p:attrName>style.visibility</p:attrName>
                                        </p:attrNameLst>
                                      </p:cBhvr>
                                      <p:to>
                                        <p:strVal val="visible"/>
                                      </p:to>
                                    </p:set>
                                    <p:animEffect transition="in" filter="wipe(down)">
                                      <p:cBhvr>
                                        <p:cTn id="56" dur="500"/>
                                        <p:tgtEl>
                                          <p:spTgt spid="22">
                                            <p:graphicEl>
                                              <a:chart seriesIdx="0" categoryIdx="0" bldStep="ptInSeries"/>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2">
                                            <p:graphicEl>
                                              <a:chart seriesIdx="0" categoryIdx="1" bldStep="ptInSeries"/>
                                            </p:graphicEl>
                                          </p:spTgt>
                                        </p:tgtEl>
                                        <p:attrNameLst>
                                          <p:attrName>style.visibility</p:attrName>
                                        </p:attrNameLst>
                                      </p:cBhvr>
                                      <p:to>
                                        <p:strVal val="visible"/>
                                      </p:to>
                                    </p:set>
                                    <p:animEffect transition="in" filter="wipe(down)">
                                      <p:cBhvr>
                                        <p:cTn id="61" dur="500"/>
                                        <p:tgtEl>
                                          <p:spTgt spid="22">
                                            <p:graphicEl>
                                              <a:chart seriesIdx="0" categoryIdx="1" bldStep="ptInSeries"/>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2">
                                            <p:graphicEl>
                                              <a:chart seriesIdx="0" categoryIdx="2" bldStep="ptInSeries"/>
                                            </p:graphicEl>
                                          </p:spTgt>
                                        </p:tgtEl>
                                        <p:attrNameLst>
                                          <p:attrName>style.visibility</p:attrName>
                                        </p:attrNameLst>
                                      </p:cBhvr>
                                      <p:to>
                                        <p:strVal val="visible"/>
                                      </p:to>
                                    </p:set>
                                    <p:animEffect transition="in" filter="wipe(down)">
                                      <p:cBhvr>
                                        <p:cTn id="66" dur="500"/>
                                        <p:tgtEl>
                                          <p:spTgt spid="22">
                                            <p:graphicEl>
                                              <a:chart seriesIdx="0" categoryIdx="2" bldStep="ptInSeries"/>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2">
                                            <p:graphicEl>
                                              <a:chart seriesIdx="0" categoryIdx="3" bldStep="ptInSeries"/>
                                            </p:graphicEl>
                                          </p:spTgt>
                                        </p:tgtEl>
                                        <p:attrNameLst>
                                          <p:attrName>style.visibility</p:attrName>
                                        </p:attrNameLst>
                                      </p:cBhvr>
                                      <p:to>
                                        <p:strVal val="visible"/>
                                      </p:to>
                                    </p:set>
                                    <p:animEffect transition="in" filter="wipe(down)">
                                      <p:cBhvr>
                                        <p:cTn id="71" dur="500"/>
                                        <p:tgtEl>
                                          <p:spTgt spid="22">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uiExpand="1">
        <p:bldSub>
          <a:bldChart bld="seriesEl"/>
        </p:bldSub>
      </p:bldGraphic>
      <p:bldGraphic spid="21" grpId="0" uiExpand="1">
        <p:bldSub>
          <a:bldChart bld="seriesEl"/>
        </p:bldSub>
      </p:bldGraphic>
      <p:bldGraphic spid="22" grpId="0" uiExpand="1">
        <p:bldSub>
          <a:bldChart bld="seriesEl"/>
        </p:bldSub>
      </p:bldGraphic>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GB" dirty="0">
                <a:latin typeface="Press Start 2P" panose="02000503000000000000" pitchFamily="1" charset="0"/>
              </a:rPr>
              <a:t>RESULTS</a:t>
            </a:r>
            <a:endParaRPr lang="en" dirty="0">
              <a:latin typeface="Press Start 2P" panose="02000503000000000000" pitchFamily="1" charset="0"/>
            </a:endParaRPr>
          </a:p>
        </p:txBody>
      </p:sp>
      <p:graphicFrame>
        <p:nvGraphicFramePr>
          <p:cNvPr id="4" name="Chart 3">
            <a:extLst>
              <a:ext uri="{FF2B5EF4-FFF2-40B4-BE49-F238E27FC236}">
                <a16:creationId xmlns:a16="http://schemas.microsoft.com/office/drawing/2014/main" xmlns="" id="{B4626E1B-78B0-40C3-A773-64E96F2D67DC}"/>
              </a:ext>
            </a:extLst>
          </p:cNvPr>
          <p:cNvGraphicFramePr>
            <a:graphicFrameLocks/>
          </p:cNvGraphicFramePr>
          <p:nvPr>
            <p:extLst>
              <p:ext uri="{D42A27DB-BD31-4B8C-83A1-F6EECF244321}">
                <p14:modId xmlns:p14="http://schemas.microsoft.com/office/powerpoint/2010/main" val="366939062"/>
              </p:ext>
            </p:extLst>
          </p:nvPr>
        </p:nvGraphicFramePr>
        <p:xfrm>
          <a:off x="899592" y="1340768"/>
          <a:ext cx="4518248" cy="3171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xmlns="" id="{7FD1775C-9E2C-43F7-94C9-C2E6E56FE6BC}"/>
              </a:ext>
            </a:extLst>
          </p:cNvPr>
          <p:cNvGraphicFramePr>
            <a:graphicFrameLocks/>
          </p:cNvGraphicFramePr>
          <p:nvPr>
            <p:extLst>
              <p:ext uri="{D42A27DB-BD31-4B8C-83A1-F6EECF244321}">
                <p14:modId xmlns:p14="http://schemas.microsoft.com/office/powerpoint/2010/main" val="117785104"/>
              </p:ext>
            </p:extLst>
          </p:nvPr>
        </p:nvGraphicFramePr>
        <p:xfrm>
          <a:off x="4860032" y="3212976"/>
          <a:ext cx="4032448" cy="32399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7484171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12" dur="500"/>
                                        <p:tgtEl>
                                          <p:spTgt spid="4">
                                            <p:graphicEl>
                                              <a:chart seriesIdx="0" categoryIdx="0" bldStep="ptIn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17" dur="500"/>
                                        <p:tgtEl>
                                          <p:spTgt spid="5">
                                            <p:graphicEl>
                                              <a:chart seriesIdx="-3" categoryIdx="-3" bldStep="gridLegen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graphicEl>
                                              <a:chart seriesIdx="0" categoryIdx="0" bldStep="ptInSeries"/>
                                            </p:graphicEl>
                                          </p:spTgt>
                                        </p:tgtEl>
                                        <p:attrNameLst>
                                          <p:attrName>style.visibility</p:attrName>
                                        </p:attrNameLst>
                                      </p:cBhvr>
                                      <p:to>
                                        <p:strVal val="visible"/>
                                      </p:to>
                                    </p:set>
                                    <p:animEffect transition="in" filter="wipe(down)">
                                      <p:cBhvr>
                                        <p:cTn id="22" dur="500"/>
                                        <p:tgtEl>
                                          <p:spTgt spid="5">
                                            <p:graphicEl>
                                              <a:chart seriesIdx="0" categoryIdx="0" bldStep="ptIn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graphicEl>
                                              <a:chart seriesIdx="0" categoryIdx="1" bldStep="ptInSeries"/>
                                            </p:graphicEl>
                                          </p:spTgt>
                                        </p:tgtEl>
                                        <p:attrNameLst>
                                          <p:attrName>style.visibility</p:attrName>
                                        </p:attrNameLst>
                                      </p:cBhvr>
                                      <p:to>
                                        <p:strVal val="visible"/>
                                      </p:to>
                                    </p:set>
                                    <p:animEffect transition="in" filter="wipe(down)">
                                      <p:cBhvr>
                                        <p:cTn id="27" dur="500"/>
                                        <p:tgtEl>
                                          <p:spTgt spid="5">
                                            <p:graphicEl>
                                              <a:chart seriesIdx="0" categoryIdx="1"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Graphic spid="5" grpId="0">
        <p:bldSub>
          <a:bldChart bld="seriesEl"/>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GB" dirty="0">
                <a:latin typeface="Press Start 2P" panose="02000503000000000000" pitchFamily="1" charset="0"/>
              </a:rPr>
              <a:t>RESULTS</a:t>
            </a:r>
            <a:endParaRPr lang="en" dirty="0">
              <a:latin typeface="Press Start 2P" panose="02000503000000000000" pitchFamily="1" charset="0"/>
            </a:endParaRPr>
          </a:p>
        </p:txBody>
      </p:sp>
      <p:sp>
        <p:nvSpPr>
          <p:cNvPr id="96" name="Shape 96"/>
          <p:cNvSpPr txBox="1">
            <a:spLocks noGrp="1"/>
          </p:cNvSpPr>
          <p:nvPr>
            <p:ph type="body" idx="1"/>
          </p:nvPr>
        </p:nvSpPr>
        <p:spPr>
          <a:xfrm>
            <a:off x="1165496" y="1657694"/>
            <a:ext cx="7978504" cy="1195242"/>
          </a:xfrm>
          <a:prstGeom prst="rect">
            <a:avLst/>
          </a:prstGeom>
        </p:spPr>
        <p:txBody>
          <a:bodyPr lIns="91425" tIns="91425" rIns="91425" bIns="91425" anchor="t" anchorCtr="0">
            <a:noAutofit/>
          </a:bodyPr>
          <a:lstStyle/>
          <a:p>
            <a:pPr marL="449263" indent="-220663">
              <a:spcBef>
                <a:spcPts val="0"/>
              </a:spcBef>
            </a:pPr>
            <a:r>
              <a:rPr lang="en" sz="2600" spc="300" dirty="0">
                <a:solidFill>
                  <a:schemeClr val="bg1"/>
                </a:solidFill>
                <a:latin typeface="MKOCR" panose="02000606020000020003" pitchFamily="2" charset="0"/>
              </a:rPr>
              <a:t>How would you say the audio affected your gameplay experience?</a:t>
            </a:r>
          </a:p>
        </p:txBody>
      </p:sp>
      <p:sp>
        <p:nvSpPr>
          <p:cNvPr id="2" name="TextBox 1">
            <a:extLst>
              <a:ext uri="{FF2B5EF4-FFF2-40B4-BE49-F238E27FC236}">
                <a16:creationId xmlns:a16="http://schemas.microsoft.com/office/drawing/2014/main" xmlns="" id="{501418C2-1BE1-4B1F-BEC5-A3EABB016BCE}"/>
              </a:ext>
            </a:extLst>
          </p:cNvPr>
          <p:cNvSpPr txBox="1"/>
          <p:nvPr/>
        </p:nvSpPr>
        <p:spPr>
          <a:xfrm>
            <a:off x="4067944" y="2627466"/>
            <a:ext cx="1872208" cy="461665"/>
          </a:xfrm>
          <a:prstGeom prst="rect">
            <a:avLst/>
          </a:prstGeom>
          <a:noFill/>
          <a:ln>
            <a:noFill/>
          </a:ln>
        </p:spPr>
        <p:txBody>
          <a:bodyPr wrap="square" rtlCol="0">
            <a:spAutoFit/>
          </a:bodyPr>
          <a:lstStyle/>
          <a:p>
            <a:r>
              <a:rPr lang="en-GB" sz="2400" i="1" spc="300" dirty="0">
                <a:solidFill>
                  <a:srgbClr val="F2F721"/>
                </a:solidFill>
                <a:latin typeface="MKOCR" panose="02000606020000020003" pitchFamily="2" charset="0"/>
                <a:sym typeface="Quicksand"/>
              </a:rPr>
              <a:t>“yes”</a:t>
            </a:r>
          </a:p>
        </p:txBody>
      </p:sp>
      <p:sp>
        <p:nvSpPr>
          <p:cNvPr id="5" name="TextBox 4">
            <a:extLst>
              <a:ext uri="{FF2B5EF4-FFF2-40B4-BE49-F238E27FC236}">
                <a16:creationId xmlns:a16="http://schemas.microsoft.com/office/drawing/2014/main" xmlns="" id="{C48FD090-77D8-45ED-9796-B019759FD7F3}"/>
              </a:ext>
            </a:extLst>
          </p:cNvPr>
          <p:cNvSpPr txBox="1"/>
          <p:nvPr/>
        </p:nvSpPr>
        <p:spPr>
          <a:xfrm>
            <a:off x="1547664" y="3192171"/>
            <a:ext cx="5407284" cy="1200329"/>
          </a:xfrm>
          <a:prstGeom prst="rect">
            <a:avLst/>
          </a:prstGeom>
          <a:noFill/>
          <a:ln>
            <a:noFill/>
          </a:ln>
        </p:spPr>
        <p:txBody>
          <a:bodyPr wrap="square" rtlCol="0">
            <a:spAutoFit/>
          </a:bodyPr>
          <a:lstStyle/>
          <a:p>
            <a:r>
              <a:rPr lang="en-GB" sz="2400" i="1" spc="300" dirty="0">
                <a:solidFill>
                  <a:srgbClr val="F2F721"/>
                </a:solidFill>
                <a:latin typeface="MKOCR" panose="02000606020000020003" pitchFamily="2" charset="0"/>
                <a:sym typeface="Quicksand"/>
              </a:rPr>
              <a:t>“The music matched well with the pace of the game and it made it more exciting.”</a:t>
            </a:r>
          </a:p>
        </p:txBody>
      </p:sp>
      <p:sp>
        <p:nvSpPr>
          <p:cNvPr id="6" name="TextBox 5">
            <a:extLst>
              <a:ext uri="{FF2B5EF4-FFF2-40B4-BE49-F238E27FC236}">
                <a16:creationId xmlns:a16="http://schemas.microsoft.com/office/drawing/2014/main" xmlns="" id="{342D50F4-5AEB-4A46-8C74-2C2655FEF923}"/>
              </a:ext>
            </a:extLst>
          </p:cNvPr>
          <p:cNvSpPr txBox="1"/>
          <p:nvPr/>
        </p:nvSpPr>
        <p:spPr>
          <a:xfrm>
            <a:off x="3635896" y="4560321"/>
            <a:ext cx="5385797" cy="830997"/>
          </a:xfrm>
          <a:prstGeom prst="rect">
            <a:avLst/>
          </a:prstGeom>
          <a:noFill/>
          <a:ln>
            <a:noFill/>
          </a:ln>
        </p:spPr>
        <p:txBody>
          <a:bodyPr wrap="square" rtlCol="0">
            <a:spAutoFit/>
          </a:bodyPr>
          <a:lstStyle/>
          <a:p>
            <a:r>
              <a:rPr lang="en-GB" sz="2400" i="1" spc="300" dirty="0">
                <a:solidFill>
                  <a:srgbClr val="F2F721"/>
                </a:solidFill>
                <a:latin typeface="MKOCR" panose="02000606020000020003" pitchFamily="2" charset="0"/>
                <a:sym typeface="Quicksand"/>
              </a:rPr>
              <a:t>“It made it more fun and  immersive.”</a:t>
            </a:r>
          </a:p>
        </p:txBody>
      </p:sp>
      <p:sp>
        <p:nvSpPr>
          <p:cNvPr id="7" name="TextBox 6">
            <a:extLst>
              <a:ext uri="{FF2B5EF4-FFF2-40B4-BE49-F238E27FC236}">
                <a16:creationId xmlns:a16="http://schemas.microsoft.com/office/drawing/2014/main" xmlns="" id="{2E9AC74C-428F-4030-8DE7-05F025670CF9}"/>
              </a:ext>
            </a:extLst>
          </p:cNvPr>
          <p:cNvSpPr txBox="1"/>
          <p:nvPr/>
        </p:nvSpPr>
        <p:spPr>
          <a:xfrm>
            <a:off x="1763688" y="5535990"/>
            <a:ext cx="5407284" cy="830997"/>
          </a:xfrm>
          <a:prstGeom prst="rect">
            <a:avLst/>
          </a:prstGeom>
          <a:noFill/>
          <a:ln>
            <a:noFill/>
          </a:ln>
        </p:spPr>
        <p:txBody>
          <a:bodyPr wrap="square" rtlCol="0">
            <a:spAutoFit/>
          </a:bodyPr>
          <a:lstStyle/>
          <a:p>
            <a:r>
              <a:rPr lang="en-GB" sz="2400" i="1" spc="300" dirty="0">
                <a:solidFill>
                  <a:srgbClr val="F2F721"/>
                </a:solidFill>
                <a:latin typeface="MKOCR" panose="02000606020000020003" pitchFamily="2" charset="0"/>
                <a:sym typeface="Quicksand"/>
              </a:rPr>
              <a:t>“It increased perception of a more difficult stage.”</a:t>
            </a:r>
          </a:p>
        </p:txBody>
      </p:sp>
    </p:spTree>
    <p:extLst>
      <p:ext uri="{BB962C8B-B14F-4D97-AF65-F5344CB8AC3E}">
        <p14:creationId xmlns:p14="http://schemas.microsoft.com/office/powerpoint/2010/main" val="286186936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GB" dirty="0">
                <a:latin typeface="Press Start 2P" panose="02000503000000000000" pitchFamily="1" charset="0"/>
              </a:rPr>
              <a:t>CONCLUSION</a:t>
            </a:r>
            <a:endParaRPr lang="en" dirty="0">
              <a:latin typeface="Press Start 2P" panose="02000503000000000000" pitchFamily="1" charset="0"/>
            </a:endParaRPr>
          </a:p>
        </p:txBody>
      </p:sp>
      <p:sp>
        <p:nvSpPr>
          <p:cNvPr id="96" name="Shape 96"/>
          <p:cNvSpPr txBox="1">
            <a:spLocks noGrp="1"/>
          </p:cNvSpPr>
          <p:nvPr>
            <p:ph type="body" idx="1"/>
          </p:nvPr>
        </p:nvSpPr>
        <p:spPr>
          <a:xfrm>
            <a:off x="1165496" y="1657694"/>
            <a:ext cx="7978504" cy="4637112"/>
          </a:xfrm>
          <a:prstGeom prst="rect">
            <a:avLst/>
          </a:prstGeom>
        </p:spPr>
        <p:txBody>
          <a:bodyPr lIns="91425" tIns="91425" rIns="91425" bIns="91425" anchor="t" anchorCtr="0">
            <a:noAutofit/>
          </a:bodyPr>
          <a:lstStyle/>
          <a:p>
            <a:pPr marL="742950" indent="-514350">
              <a:spcBef>
                <a:spcPts val="0"/>
              </a:spcBef>
            </a:pPr>
            <a:r>
              <a:rPr lang="en" spc="300" dirty="0">
                <a:solidFill>
                  <a:schemeClr val="bg1"/>
                </a:solidFill>
                <a:latin typeface="MKOCR" panose="02000606020000020003" pitchFamily="2" charset="0"/>
              </a:rPr>
              <a:t>Music engine difficult to implement but </a:t>
            </a:r>
            <a:r>
              <a:rPr lang="en" spc="300" dirty="0">
                <a:solidFill>
                  <a:srgbClr val="F2F721"/>
                </a:solidFill>
                <a:latin typeface="MKOCR" panose="02000606020000020003" pitchFamily="2" charset="0"/>
              </a:rPr>
              <a:t>beneficial</a:t>
            </a:r>
            <a:r>
              <a:rPr lang="en" spc="300" dirty="0">
                <a:solidFill>
                  <a:schemeClr val="bg1"/>
                </a:solidFill>
                <a:latin typeface="MKOCR" panose="02000606020000020003" pitchFamily="2" charset="0"/>
              </a:rPr>
              <a:t>.</a:t>
            </a:r>
          </a:p>
          <a:p>
            <a:pPr marL="742950" indent="-514350">
              <a:spcBef>
                <a:spcPts val="0"/>
              </a:spcBef>
            </a:pPr>
            <a:r>
              <a:rPr lang="en" spc="300" dirty="0">
                <a:solidFill>
                  <a:schemeClr val="bg1"/>
                </a:solidFill>
                <a:latin typeface="MKOCR" panose="02000606020000020003" pitchFamily="2" charset="0"/>
              </a:rPr>
              <a:t>Adaptive music kept </a:t>
            </a:r>
            <a:r>
              <a:rPr lang="en" spc="300" dirty="0">
                <a:solidFill>
                  <a:srgbClr val="F2F721"/>
                </a:solidFill>
                <a:latin typeface="MKOCR" panose="02000606020000020003" pitchFamily="2" charset="0"/>
              </a:rPr>
              <a:t>rhythm of game</a:t>
            </a:r>
            <a:r>
              <a:rPr lang="en" spc="300" dirty="0">
                <a:solidFill>
                  <a:schemeClr val="bg1"/>
                </a:solidFill>
                <a:latin typeface="MKOCR" panose="02000606020000020003" pitchFamily="2" charset="0"/>
              </a:rPr>
              <a:t> moving.</a:t>
            </a:r>
          </a:p>
          <a:p>
            <a:pPr marL="742950" indent="-514350">
              <a:spcBef>
                <a:spcPts val="0"/>
              </a:spcBef>
            </a:pPr>
            <a:r>
              <a:rPr lang="en" spc="300" dirty="0">
                <a:solidFill>
                  <a:schemeClr val="bg1"/>
                </a:solidFill>
                <a:latin typeface="MKOCR" panose="02000606020000020003" pitchFamily="2" charset="0"/>
              </a:rPr>
              <a:t>Players were pushed to play more by the increasing </a:t>
            </a:r>
            <a:r>
              <a:rPr lang="en" spc="300" dirty="0">
                <a:solidFill>
                  <a:srgbClr val="F2F721"/>
                </a:solidFill>
                <a:latin typeface="MKOCR" panose="02000606020000020003" pitchFamily="2" charset="0"/>
              </a:rPr>
              <a:t>adrenaline</a:t>
            </a:r>
            <a:r>
              <a:rPr lang="en" spc="300" dirty="0">
                <a:solidFill>
                  <a:schemeClr val="bg1"/>
                </a:solidFill>
                <a:latin typeface="MKOCR" panose="02000606020000020003" pitchFamily="2" charset="0"/>
              </a:rPr>
              <a:t> in the soundtrack.</a:t>
            </a:r>
          </a:p>
        </p:txBody>
      </p:sp>
    </p:spTree>
    <p:extLst>
      <p:ext uri="{BB962C8B-B14F-4D97-AF65-F5344CB8AC3E}">
        <p14:creationId xmlns:p14="http://schemas.microsoft.com/office/powerpoint/2010/main" val="317908292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GB" dirty="0">
                <a:latin typeface="Press Start 2P" panose="02000503000000000000" pitchFamily="1" charset="0"/>
              </a:rPr>
              <a:t>DEMO</a:t>
            </a:r>
            <a:endParaRPr lang="en" dirty="0">
              <a:latin typeface="Press Start 2P" panose="02000503000000000000" pitchFamily="1" charset="0"/>
            </a:endParaRPr>
          </a:p>
        </p:txBody>
      </p:sp>
      <p:pic>
        <p:nvPicPr>
          <p:cNvPr id="3" name="pacman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12" y="1196752"/>
            <a:ext cx="9144000" cy="5143500"/>
          </a:xfrm>
          <a:prstGeom prst="rect">
            <a:avLst/>
          </a:prstGeom>
        </p:spPr>
      </p:pic>
    </p:spTree>
    <p:extLst>
      <p:ext uri="{BB962C8B-B14F-4D97-AF65-F5344CB8AC3E}">
        <p14:creationId xmlns:p14="http://schemas.microsoft.com/office/powerpoint/2010/main" val="3637895770"/>
      </p:ext>
    </p:extLst>
  </p:cSld>
  <p:clrMapOvr>
    <a:masterClrMapping/>
  </p:clrMapOvr>
  <p:transition spd="slow">
    <p:cu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0F9D20-9A08-4349-91CD-11E4CA9D11D8}"/>
              </a:ext>
            </a:extLst>
          </p:cNvPr>
          <p:cNvSpPr>
            <a:spLocks noGrp="1"/>
          </p:cNvSpPr>
          <p:nvPr>
            <p:ph type="ctrTitle"/>
          </p:nvPr>
        </p:nvSpPr>
        <p:spPr/>
        <p:txBody>
          <a:bodyPr/>
          <a:lstStyle/>
          <a:p>
            <a:r>
              <a:rPr lang="en-GB" sz="2400" dirty="0">
                <a:latin typeface="Press Start 2P" panose="02000503000000000000" pitchFamily="1" charset="0"/>
              </a:rPr>
              <a:t>QUESTIONS</a:t>
            </a:r>
            <a:endParaRPr lang="en-GB" sz="3600" dirty="0"/>
          </a:p>
        </p:txBody>
      </p:sp>
    </p:spTree>
    <p:extLst>
      <p:ext uri="{BB962C8B-B14F-4D97-AF65-F5344CB8AC3E}">
        <p14:creationId xmlns:p14="http://schemas.microsoft.com/office/powerpoint/2010/main" val="33801082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4" name="Shape 83"/>
          <p:cNvSpPr txBox="1">
            <a:spLocks noGrp="1"/>
          </p:cNvSpPr>
          <p:nvPr>
            <p:ph type="ctrTitle"/>
          </p:nvPr>
        </p:nvSpPr>
        <p:spPr>
          <a:xfrm>
            <a:off x="1386159" y="3026250"/>
            <a:ext cx="8010377" cy="709799"/>
          </a:xfrm>
          <a:prstGeom prst="rect">
            <a:avLst/>
          </a:prstGeom>
        </p:spPr>
        <p:txBody>
          <a:bodyPr lIns="91425" tIns="91425" rIns="91425" bIns="91425" anchor="ctr" anchorCtr="0">
            <a:noAutofit/>
          </a:bodyPr>
          <a:lstStyle/>
          <a:p>
            <a:pPr lvl="0" rtl="0">
              <a:spcBef>
                <a:spcPts val="0"/>
              </a:spcBef>
              <a:buNone/>
            </a:pPr>
            <a:r>
              <a:rPr lang="en" spc="300" dirty="0">
                <a:solidFill>
                  <a:schemeClr val="bg1">
                    <a:lumMod val="95000"/>
                  </a:schemeClr>
                </a:solidFill>
                <a:latin typeface="Press Start 2P" panose="02000503000000000000" pitchFamily="1" charset="0"/>
              </a:rPr>
              <a:t>METHOD</a:t>
            </a:r>
          </a:p>
        </p:txBody>
      </p:sp>
    </p:spTree>
    <p:extLst>
      <p:ext uri="{BB962C8B-B14F-4D97-AF65-F5344CB8AC3E}">
        <p14:creationId xmlns:p14="http://schemas.microsoft.com/office/powerpoint/2010/main" val="1554391223"/>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r="61585"/>
          <a:stretch/>
        </p:blipFill>
        <p:spPr bwMode="auto">
          <a:xfrm>
            <a:off x="2267744" y="1643646"/>
            <a:ext cx="2030738" cy="1914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1412776"/>
            <a:ext cx="1474583"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653" y="4432243"/>
            <a:ext cx="920267"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780" y="4414950"/>
            <a:ext cx="729389" cy="97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68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fade">
                                      <p:cBhvr>
                                        <p:cTn id="7" dur="250"/>
                                        <p:tgtEl>
                                          <p:spTgt spid="6149"/>
                                        </p:tgtEl>
                                      </p:cBhvr>
                                    </p:animEffect>
                                  </p:childTnLst>
                                </p:cTn>
                              </p:par>
                              <p:par>
                                <p:cTn id="8" presetID="10" presetClass="entr" presetSubtype="0" fill="hold" nodeType="withEffect">
                                  <p:stCondLst>
                                    <p:cond delay="0"/>
                                  </p:stCondLst>
                                  <p:childTnLst>
                                    <p:set>
                                      <p:cBhvr>
                                        <p:cTn id="9" dur="1" fill="hold">
                                          <p:stCondLst>
                                            <p:cond delay="0"/>
                                          </p:stCondLst>
                                        </p:cTn>
                                        <p:tgtEl>
                                          <p:spTgt spid="6154"/>
                                        </p:tgtEl>
                                        <p:attrNameLst>
                                          <p:attrName>style.visibility</p:attrName>
                                        </p:attrNameLst>
                                      </p:cBhvr>
                                      <p:to>
                                        <p:strVal val="visible"/>
                                      </p:to>
                                    </p:set>
                                    <p:animEffect transition="in" filter="fade">
                                      <p:cBhvr>
                                        <p:cTn id="10" dur="250"/>
                                        <p:tgtEl>
                                          <p:spTgt spid="61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53"/>
                                        </p:tgtEl>
                                        <p:attrNameLst>
                                          <p:attrName>style.visibility</p:attrName>
                                        </p:attrNameLst>
                                      </p:cBhvr>
                                      <p:to>
                                        <p:strVal val="visible"/>
                                      </p:to>
                                    </p:set>
                                    <p:animEffect transition="in" filter="fade">
                                      <p:cBhvr>
                                        <p:cTn id="15" dur="250"/>
                                        <p:tgtEl>
                                          <p:spTgt spid="6153"/>
                                        </p:tgtEl>
                                      </p:cBhvr>
                                    </p:animEffect>
                                  </p:childTnLst>
                                </p:cTn>
                              </p:par>
                              <p:par>
                                <p:cTn id="16" presetID="10" presetClass="entr" presetSubtype="0" fill="hold" nodeType="withEffect">
                                  <p:stCondLst>
                                    <p:cond delay="0"/>
                                  </p:stCondLst>
                                  <p:childTnLst>
                                    <p:set>
                                      <p:cBhvr>
                                        <p:cTn id="17" dur="1" fill="hold">
                                          <p:stCondLst>
                                            <p:cond delay="0"/>
                                          </p:stCondLst>
                                        </p:cTn>
                                        <p:tgtEl>
                                          <p:spTgt spid="6155"/>
                                        </p:tgtEl>
                                        <p:attrNameLst>
                                          <p:attrName>style.visibility</p:attrName>
                                        </p:attrNameLst>
                                      </p:cBhvr>
                                      <p:to>
                                        <p:strVal val="visible"/>
                                      </p:to>
                                    </p:set>
                                    <p:animEffect transition="in" filter="fade">
                                      <p:cBhvr>
                                        <p:cTn id="18" dur="250"/>
                                        <p:tgtEl>
                                          <p:spTgt spid="6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 dirty="0">
                <a:latin typeface="Press Start 2P" panose="02000503000000000000" pitchFamily="1" charset="0"/>
              </a:rPr>
              <a:t>METHOD</a:t>
            </a:r>
          </a:p>
        </p:txBody>
      </p:sp>
      <p:sp>
        <p:nvSpPr>
          <p:cNvPr id="96" name="Shape 96"/>
          <p:cNvSpPr txBox="1">
            <a:spLocks noGrp="1"/>
          </p:cNvSpPr>
          <p:nvPr>
            <p:ph type="body" idx="1"/>
          </p:nvPr>
        </p:nvSpPr>
        <p:spPr>
          <a:xfrm>
            <a:off x="1165496" y="1657694"/>
            <a:ext cx="7798992" cy="4637112"/>
          </a:xfrm>
          <a:prstGeom prst="rect">
            <a:avLst/>
          </a:prstGeom>
        </p:spPr>
        <p:txBody>
          <a:bodyPr lIns="91425" tIns="91425" rIns="91425" bIns="91425" anchor="t" anchorCtr="0">
            <a:noAutofit/>
          </a:bodyPr>
          <a:lstStyle/>
          <a:p>
            <a:pPr marL="3175" lvl="0" rtl="0">
              <a:spcBef>
                <a:spcPts val="0"/>
              </a:spcBef>
              <a:buNone/>
            </a:pPr>
            <a:r>
              <a:rPr lang="en" spc="300" dirty="0">
                <a:solidFill>
                  <a:srgbClr val="F2F721"/>
                </a:solidFill>
                <a:latin typeface="MKOCR" panose="02000606020000020003" pitchFamily="2" charset="0"/>
              </a:rPr>
              <a:t>Starting point:</a:t>
            </a:r>
          </a:p>
          <a:p>
            <a:pPr marL="449263" indent="-220663">
              <a:spcBef>
                <a:spcPts val="0"/>
              </a:spcBef>
            </a:pPr>
            <a:r>
              <a:rPr lang="en" spc="300" dirty="0">
                <a:solidFill>
                  <a:schemeClr val="bg1"/>
                </a:solidFill>
                <a:latin typeface="MKOCR" panose="02000606020000020003" pitchFamily="2" charset="0"/>
              </a:rPr>
              <a:t>Original Pacman theme:</a:t>
            </a:r>
          </a:p>
          <a:p>
            <a:pPr marL="449263" indent="-220663">
              <a:spcBef>
                <a:spcPts val="0"/>
              </a:spcBef>
            </a:pPr>
            <a:r>
              <a:rPr lang="en" spc="300" dirty="0">
                <a:solidFill>
                  <a:schemeClr val="bg1"/>
                </a:solidFill>
                <a:latin typeface="MKOCR" panose="02000606020000020003" pitchFamily="2" charset="0"/>
              </a:rPr>
              <a:t>How do we make this adaptive?</a:t>
            </a:r>
          </a:p>
          <a:p>
            <a:pPr marL="449263" indent="-220663">
              <a:spcBef>
                <a:spcPts val="0"/>
              </a:spcBef>
            </a:pPr>
            <a:r>
              <a:rPr lang="en-GB" spc="300" dirty="0">
                <a:solidFill>
                  <a:schemeClr val="bg1"/>
                </a:solidFill>
                <a:latin typeface="MKOCR" panose="02000606020000020003" pitchFamily="2" charset="0"/>
              </a:rPr>
              <a:t>It</a:t>
            </a:r>
            <a:r>
              <a:rPr lang="en" spc="300" dirty="0">
                <a:solidFill>
                  <a:schemeClr val="bg1"/>
                </a:solidFill>
                <a:latin typeface="MKOCR" panose="02000606020000020003" pitchFamily="2" charset="0"/>
              </a:rPr>
              <a:t> needs to:</a:t>
            </a:r>
          </a:p>
          <a:p>
            <a:pPr marL="728663" lvl="1" indent="-220663">
              <a:spcBef>
                <a:spcPts val="0"/>
              </a:spcBef>
            </a:pPr>
            <a:r>
              <a:rPr lang="en" spc="300" dirty="0">
                <a:solidFill>
                  <a:srgbClr val="F2F721"/>
                </a:solidFill>
                <a:latin typeface="MKOCR" panose="02000606020000020003" pitchFamily="2" charset="0"/>
              </a:rPr>
              <a:t>Adapt</a:t>
            </a:r>
            <a:r>
              <a:rPr lang="en" spc="300" dirty="0">
                <a:solidFill>
                  <a:schemeClr val="bg1"/>
                </a:solidFill>
                <a:latin typeface="MKOCR" panose="02000606020000020003" pitchFamily="2" charset="0"/>
              </a:rPr>
              <a:t> to the gameplay.</a:t>
            </a:r>
          </a:p>
          <a:p>
            <a:pPr marL="728663" lvl="1" indent="-220663">
              <a:spcBef>
                <a:spcPts val="0"/>
              </a:spcBef>
            </a:pPr>
            <a:r>
              <a:rPr lang="en" spc="300" dirty="0">
                <a:solidFill>
                  <a:schemeClr val="bg1"/>
                </a:solidFill>
                <a:latin typeface="MKOCR" panose="02000606020000020003" pitchFamily="2" charset="0"/>
              </a:rPr>
              <a:t>Sound good.</a:t>
            </a:r>
          </a:p>
        </p:txBody>
      </p:sp>
      <p:pic>
        <p:nvPicPr>
          <p:cNvPr id="2" name="pacma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tretch>
            <a:fillRect/>
          </a:stretch>
        </p:blipFill>
        <p:spPr>
          <a:xfrm>
            <a:off x="6876256" y="2168039"/>
            <a:ext cx="609600" cy="540881"/>
          </a:xfrm>
          <a:prstGeom prst="rect">
            <a:avLst/>
          </a:prstGeom>
        </p:spPr>
      </p:pic>
    </p:spTree>
    <p:extLst>
      <p:ext uri="{BB962C8B-B14F-4D97-AF65-F5344CB8AC3E}">
        <p14:creationId xmlns:p14="http://schemas.microsoft.com/office/powerpoint/2010/main" val="92724541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1" end="1"/>
                                            </p:txEl>
                                          </p:spTgt>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250" fill="hold"/>
                                        <p:tgtEl>
                                          <p:spTgt spid="2"/>
                                        </p:tgtEl>
                                        <p:attrNameLst>
                                          <p:attrName>ppt_w</p:attrName>
                                        </p:attrNameLst>
                                      </p:cBhvr>
                                      <p:tavLst>
                                        <p:tav tm="0">
                                          <p:val>
                                            <p:fltVal val="0"/>
                                          </p:val>
                                        </p:tav>
                                        <p:tav tm="100000">
                                          <p:val>
                                            <p:strVal val="#ppt_w"/>
                                          </p:val>
                                        </p:tav>
                                      </p:tavLst>
                                    </p:anim>
                                    <p:anim calcmode="lin" valueType="num">
                                      <p:cBhvr>
                                        <p:cTn id="10" dur="250" fill="hold"/>
                                        <p:tgtEl>
                                          <p:spTgt spid="2"/>
                                        </p:tgtEl>
                                        <p:attrNameLst>
                                          <p:attrName>ppt_h</p:attrName>
                                        </p:attrNameLst>
                                      </p:cBhvr>
                                      <p:tavLst>
                                        <p:tav tm="0">
                                          <p:val>
                                            <p:fltVal val="0"/>
                                          </p:val>
                                        </p:tav>
                                        <p:tav tm="100000">
                                          <p:val>
                                            <p:strVal val="#ppt_h"/>
                                          </p:val>
                                        </p:tav>
                                      </p:tavLst>
                                    </p:anim>
                                    <p:animEffect transition="in" filter="fade">
                                      <p:cBhvr>
                                        <p:cTn id="11" dur="25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6">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6">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 dirty="0">
                <a:latin typeface="Press Start 2P" panose="02000503000000000000" pitchFamily="1" charset="0"/>
              </a:rPr>
              <a:t>METHOD - PROGRESSION</a:t>
            </a:r>
          </a:p>
        </p:txBody>
      </p:sp>
      <p:sp>
        <p:nvSpPr>
          <p:cNvPr id="96" name="Shape 96"/>
          <p:cNvSpPr txBox="1">
            <a:spLocks noGrp="1"/>
          </p:cNvSpPr>
          <p:nvPr>
            <p:ph type="body" idx="1"/>
          </p:nvPr>
        </p:nvSpPr>
        <p:spPr>
          <a:xfrm>
            <a:off x="2748544" y="1662708"/>
            <a:ext cx="1499420" cy="676672"/>
          </a:xfrm>
          <a:prstGeom prst="rect">
            <a:avLst/>
          </a:prstGeom>
        </p:spPr>
        <p:txBody>
          <a:bodyPr lIns="91425" tIns="91425" rIns="91425" bIns="91425" anchor="t" anchorCtr="0">
            <a:noAutofit/>
          </a:bodyPr>
          <a:lstStyle/>
          <a:p>
            <a:pPr marL="3175" lvl="0" rtl="0">
              <a:spcBef>
                <a:spcPts val="0"/>
              </a:spcBef>
              <a:buNone/>
            </a:pPr>
            <a:r>
              <a:rPr lang="en" spc="300" dirty="0">
                <a:solidFill>
                  <a:srgbClr val="F2F721"/>
                </a:solidFill>
                <a:latin typeface="MKOCR" panose="02000606020000020003" pitchFamily="2" charset="0"/>
              </a:rPr>
              <a:t>AUDIO</a:t>
            </a:r>
          </a:p>
        </p:txBody>
      </p:sp>
      <p:cxnSp>
        <p:nvCxnSpPr>
          <p:cNvPr id="3" name="Straight Connector 2"/>
          <p:cNvCxnSpPr/>
          <p:nvPr/>
        </p:nvCxnSpPr>
        <p:spPr>
          <a:xfrm flipV="1">
            <a:off x="5040052" y="1794024"/>
            <a:ext cx="0" cy="5235376"/>
          </a:xfrm>
          <a:prstGeom prst="line">
            <a:avLst/>
          </a:prstGeom>
          <a:ln>
            <a:solidFill>
              <a:srgbClr val="F2F72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763688" y="2370088"/>
            <a:ext cx="6552728" cy="0"/>
          </a:xfrm>
          <a:prstGeom prst="line">
            <a:avLst/>
          </a:prstGeom>
          <a:ln>
            <a:solidFill>
              <a:srgbClr val="F2F721"/>
            </a:solidFill>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9812" y="2425700"/>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Shape 96"/>
          <p:cNvSpPr txBox="1">
            <a:spLocks/>
          </p:cNvSpPr>
          <p:nvPr/>
        </p:nvSpPr>
        <p:spPr>
          <a:xfrm>
            <a:off x="5772880" y="1661964"/>
            <a:ext cx="1931468"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spcBef>
                <a:spcPts val="0"/>
              </a:spcBef>
              <a:buFont typeface="Quicksand"/>
              <a:buNone/>
            </a:pPr>
            <a:r>
              <a:rPr lang="en" spc="300" dirty="0">
                <a:solidFill>
                  <a:srgbClr val="F2F721"/>
                </a:solidFill>
                <a:latin typeface="MKOCR" panose="02000606020000020003" pitchFamily="2" charset="0"/>
              </a:rPr>
              <a:t>PELLETS</a:t>
            </a:r>
          </a:p>
        </p:txBody>
      </p:sp>
      <p:pic>
        <p:nvPicPr>
          <p:cNvPr id="10" name="L1 (0-7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extLst>
              <a:ext uri="{28A0092B-C50C-407E-A947-70E740481C1C}">
                <a14:useLocalDpi xmlns:a14="http://schemas.microsoft.com/office/drawing/2010/main" val="0"/>
              </a:ext>
            </a:extLst>
          </a:blip>
          <a:stretch>
            <a:fillRect/>
          </a:stretch>
        </p:blipFill>
        <p:spPr>
          <a:xfrm>
            <a:off x="1871700" y="2620471"/>
            <a:ext cx="609600" cy="540881"/>
          </a:xfrm>
          <a:prstGeom prst="rect">
            <a:avLst/>
          </a:prstGeom>
        </p:spPr>
      </p:pic>
      <p:sp>
        <p:nvSpPr>
          <p:cNvPr id="18" name="Shape 96"/>
          <p:cNvSpPr txBox="1">
            <a:spLocks/>
          </p:cNvSpPr>
          <p:nvPr/>
        </p:nvSpPr>
        <p:spPr>
          <a:xfrm>
            <a:off x="5364088" y="2536304"/>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pc="300" dirty="0">
                <a:solidFill>
                  <a:schemeClr val="bg1"/>
                </a:solidFill>
                <a:latin typeface="01 DigitGraphics" panose="00000409000000000000" pitchFamily="50" charset="0"/>
              </a:rPr>
              <a:t> 000-079</a:t>
            </a: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1949" y="3918542"/>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L1 (140-199).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extLst>
              <a:ext uri="{28A0092B-C50C-407E-A947-70E740481C1C}">
                <a14:useLocalDpi xmlns:a14="http://schemas.microsoft.com/office/drawing/2010/main" val="0"/>
              </a:ext>
            </a:extLst>
          </a:blip>
          <a:stretch>
            <a:fillRect/>
          </a:stretch>
        </p:blipFill>
        <p:spPr>
          <a:xfrm>
            <a:off x="1874168" y="4112255"/>
            <a:ext cx="609600" cy="540881"/>
          </a:xfrm>
          <a:prstGeom prst="rect">
            <a:avLst/>
          </a:prstGeom>
        </p:spPr>
      </p:pic>
      <p:sp>
        <p:nvSpPr>
          <p:cNvPr id="21" name="Shape 96"/>
          <p:cNvSpPr txBox="1">
            <a:spLocks/>
          </p:cNvSpPr>
          <p:nvPr/>
        </p:nvSpPr>
        <p:spPr>
          <a:xfrm>
            <a:off x="5364088" y="4035772"/>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pc="300" dirty="0">
                <a:solidFill>
                  <a:schemeClr val="bg1"/>
                </a:solidFill>
                <a:latin typeface="01 DigitGraphics" panose="00000409000000000000" pitchFamily="50" charset="0"/>
              </a:rPr>
              <a:t> 140-199</a:t>
            </a:r>
          </a:p>
        </p:txBody>
      </p:sp>
      <p:pic>
        <p:nvPicPr>
          <p:cNvPr id="1030" name="Picture 6"/>
          <p:cNvPicPr>
            <a:picLocks noChangeAspect="1" noChangeArrowheads="1"/>
          </p:cNvPicPr>
          <p:nvPr/>
        </p:nvPicPr>
        <p:blipFill rotWithShape="1">
          <a:blip r:embed="rId16">
            <a:extLst>
              <a:ext uri="{28A0092B-C50C-407E-A947-70E740481C1C}">
                <a14:useLocalDpi xmlns:a14="http://schemas.microsoft.com/office/drawing/2010/main" val="0"/>
              </a:ext>
            </a:extLst>
          </a:blip>
          <a:srcRect t="13603"/>
          <a:stretch/>
        </p:blipFill>
        <p:spPr bwMode="auto">
          <a:xfrm>
            <a:off x="2869208" y="4827500"/>
            <a:ext cx="2085975" cy="822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L3 (0-169).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extLst>
              <a:ext uri="{28A0092B-C50C-407E-A947-70E740481C1C}">
                <a14:useLocalDpi xmlns:a14="http://schemas.microsoft.com/office/drawing/2010/main" val="0"/>
              </a:ext>
            </a:extLst>
          </a:blip>
          <a:stretch>
            <a:fillRect/>
          </a:stretch>
        </p:blipFill>
        <p:spPr>
          <a:xfrm>
            <a:off x="1871700" y="4904343"/>
            <a:ext cx="609600" cy="540881"/>
          </a:xfrm>
          <a:prstGeom prst="rect">
            <a:avLst/>
          </a:prstGeom>
        </p:spPr>
      </p:pic>
      <p:sp>
        <p:nvSpPr>
          <p:cNvPr id="24" name="Shape 96"/>
          <p:cNvSpPr txBox="1">
            <a:spLocks/>
          </p:cNvSpPr>
          <p:nvPr/>
        </p:nvSpPr>
        <p:spPr>
          <a:xfrm>
            <a:off x="5353508" y="4836447"/>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pc="300" dirty="0">
                <a:solidFill>
                  <a:schemeClr val="bg1"/>
                </a:solidFill>
                <a:latin typeface="01 DigitGraphics" panose="00000409000000000000" pitchFamily="50" charset="0"/>
              </a:rPr>
              <a:t>492-631</a:t>
            </a:r>
          </a:p>
        </p:txBody>
      </p:sp>
      <p:pic>
        <p:nvPicPr>
          <p:cNvPr id="1031"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63935" y="5464274"/>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110BPM VAR004.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4">
            <a:extLst>
              <a:ext uri="{28A0092B-C50C-407E-A947-70E740481C1C}">
                <a14:useLocalDpi xmlns:a14="http://schemas.microsoft.com/office/drawing/2010/main" val="0"/>
              </a:ext>
            </a:extLst>
          </a:blip>
          <a:stretch>
            <a:fillRect/>
          </a:stretch>
        </p:blipFill>
        <p:spPr>
          <a:xfrm>
            <a:off x="1874168" y="5670083"/>
            <a:ext cx="609600" cy="540881"/>
          </a:xfrm>
          <a:prstGeom prst="rect">
            <a:avLst/>
          </a:prstGeom>
        </p:spPr>
      </p:pic>
      <p:sp>
        <p:nvSpPr>
          <p:cNvPr id="28" name="Shape 96"/>
          <p:cNvSpPr txBox="1">
            <a:spLocks/>
          </p:cNvSpPr>
          <p:nvPr/>
        </p:nvSpPr>
        <p:spPr>
          <a:xfrm>
            <a:off x="5364088" y="560218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pc="300" dirty="0">
                <a:solidFill>
                  <a:schemeClr val="bg1"/>
                </a:solidFill>
                <a:latin typeface="01 DigitGraphics" panose="00000409000000000000" pitchFamily="50" charset="0"/>
              </a:rPr>
              <a:t>738+</a:t>
            </a:r>
          </a:p>
        </p:txBody>
      </p:sp>
      <p:pic>
        <p:nvPicPr>
          <p:cNvPr id="16" name="L1 (80-139).wav">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4">
            <a:extLst>
              <a:ext uri="{28A0092B-C50C-407E-A947-70E740481C1C}">
                <a14:useLocalDpi xmlns:a14="http://schemas.microsoft.com/office/drawing/2010/main" val="0"/>
              </a:ext>
            </a:extLst>
          </a:blip>
          <a:stretch>
            <a:fillRect/>
          </a:stretch>
        </p:blipFill>
        <p:spPr>
          <a:xfrm>
            <a:off x="1871700" y="3357815"/>
            <a:ext cx="609600" cy="540881"/>
          </a:xfrm>
          <a:prstGeom prst="rect">
            <a:avLst/>
          </a:prstGeom>
        </p:spPr>
      </p:pic>
      <p:sp>
        <p:nvSpPr>
          <p:cNvPr id="30" name="Shape 96"/>
          <p:cNvSpPr txBox="1">
            <a:spLocks/>
          </p:cNvSpPr>
          <p:nvPr/>
        </p:nvSpPr>
        <p:spPr>
          <a:xfrm>
            <a:off x="5334458" y="3289919"/>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pc="300" dirty="0">
                <a:solidFill>
                  <a:schemeClr val="bg1"/>
                </a:solidFill>
                <a:latin typeface="01 DigitGraphics" panose="00000409000000000000" pitchFamily="50" charset="0"/>
              </a:rPr>
              <a:t> 080-139</a:t>
            </a:r>
          </a:p>
        </p:txBody>
      </p:sp>
      <p:pic>
        <p:nvPicPr>
          <p:cNvPr id="1032"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5557" y="3161352"/>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783649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50"/>
                                        <p:tgtEl>
                                          <p:spTgt spid="3"/>
                                        </p:tgtEl>
                                      </p:cBhvr>
                                    </p:animEffect>
                                  </p:childTnLst>
                                </p:cTn>
                              </p:par>
                              <p:par>
                                <p:cTn id="8" presetID="53"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6">
                                            <p:txEl>
                                              <p:pRg st="0" end="0"/>
                                            </p:txEl>
                                          </p:spTgt>
                                        </p:tgtEl>
                                        <p:attrNameLst>
                                          <p:attrName>style.visibility</p:attrName>
                                        </p:attrNameLst>
                                      </p:cBhvr>
                                      <p:to>
                                        <p:strVal val="visible"/>
                                      </p:to>
                                    </p:set>
                                    <p:animEffect transition="in" filter="fade">
                                      <p:cBhvr>
                                        <p:cTn id="16" dur="250"/>
                                        <p:tgtEl>
                                          <p:spTgt spid="9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25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fade">
                                      <p:cBhvr>
                                        <p:cTn id="24" dur="250"/>
                                        <p:tgtEl>
                                          <p:spTgt spid="1028"/>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250" fill="hold"/>
                                        <p:tgtEl>
                                          <p:spTgt spid="10"/>
                                        </p:tgtEl>
                                        <p:attrNameLst>
                                          <p:attrName>ppt_w</p:attrName>
                                        </p:attrNameLst>
                                      </p:cBhvr>
                                      <p:tavLst>
                                        <p:tav tm="0">
                                          <p:val>
                                            <p:fltVal val="0"/>
                                          </p:val>
                                        </p:tav>
                                        <p:tav tm="100000">
                                          <p:val>
                                            <p:strVal val="#ppt_w"/>
                                          </p:val>
                                        </p:tav>
                                      </p:tavLst>
                                    </p:anim>
                                    <p:anim calcmode="lin" valueType="num">
                                      <p:cBhvr>
                                        <p:cTn id="28" dur="250" fill="hold"/>
                                        <p:tgtEl>
                                          <p:spTgt spid="10"/>
                                        </p:tgtEl>
                                        <p:attrNameLst>
                                          <p:attrName>ppt_h</p:attrName>
                                        </p:attrNameLst>
                                      </p:cBhvr>
                                      <p:tavLst>
                                        <p:tav tm="0">
                                          <p:val>
                                            <p:fltVal val="0"/>
                                          </p:val>
                                        </p:tav>
                                        <p:tav tm="100000">
                                          <p:val>
                                            <p:strVal val="#ppt_h"/>
                                          </p:val>
                                        </p:tav>
                                      </p:tavLst>
                                    </p:anim>
                                    <p:animEffect transition="in" filter="fade">
                                      <p:cBhvr>
                                        <p:cTn id="29" dur="25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fade">
                                      <p:cBhvr>
                                        <p:cTn id="32" dur="250"/>
                                        <p:tgtEl>
                                          <p:spTgt spid="1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32"/>
                                        </p:tgtEl>
                                        <p:attrNameLst>
                                          <p:attrName>style.visibility</p:attrName>
                                        </p:attrNameLst>
                                      </p:cBhvr>
                                      <p:to>
                                        <p:strVal val="visible"/>
                                      </p:to>
                                    </p:set>
                                    <p:animEffect transition="in" filter="fade">
                                      <p:cBhvr>
                                        <p:cTn id="37" dur="250"/>
                                        <p:tgtEl>
                                          <p:spTgt spid="1032"/>
                                        </p:tgtEl>
                                      </p:cBhvr>
                                    </p:animEffect>
                                  </p:childTnLst>
                                </p:cTn>
                              </p:par>
                              <p:par>
                                <p:cTn id="38" presetID="53" presetClass="entr" presetSubtype="16"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50" fill="hold"/>
                                        <p:tgtEl>
                                          <p:spTgt spid="16"/>
                                        </p:tgtEl>
                                        <p:attrNameLst>
                                          <p:attrName>ppt_w</p:attrName>
                                        </p:attrNameLst>
                                      </p:cBhvr>
                                      <p:tavLst>
                                        <p:tav tm="0">
                                          <p:val>
                                            <p:fltVal val="0"/>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animEffect transition="in" filter="fade">
                                      <p:cBhvr>
                                        <p:cTn id="42" dur="25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xEl>
                                              <p:pRg st="0" end="0"/>
                                            </p:txEl>
                                          </p:spTgt>
                                        </p:tgtEl>
                                        <p:attrNameLst>
                                          <p:attrName>style.visibility</p:attrName>
                                        </p:attrNameLst>
                                      </p:cBhvr>
                                      <p:to>
                                        <p:strVal val="visible"/>
                                      </p:to>
                                    </p:set>
                                    <p:animEffect transition="in" filter="fade">
                                      <p:cBhvr>
                                        <p:cTn id="45" dur="250"/>
                                        <p:tgtEl>
                                          <p:spTgt spid="3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9"/>
                                        </p:tgtEl>
                                        <p:attrNameLst>
                                          <p:attrName>style.visibility</p:attrName>
                                        </p:attrNameLst>
                                      </p:cBhvr>
                                      <p:to>
                                        <p:strVal val="visible"/>
                                      </p:to>
                                    </p:set>
                                    <p:animEffect transition="in" filter="fade">
                                      <p:cBhvr>
                                        <p:cTn id="50" dur="250"/>
                                        <p:tgtEl>
                                          <p:spTgt spid="1029"/>
                                        </p:tgtEl>
                                      </p:cBhvr>
                                    </p:animEffect>
                                  </p:childTnLst>
                                </p:cTn>
                              </p:par>
                              <p:par>
                                <p:cTn id="51" presetID="53" presetClass="entr" presetSubtype="16"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250" fill="hold"/>
                                        <p:tgtEl>
                                          <p:spTgt spid="12"/>
                                        </p:tgtEl>
                                        <p:attrNameLst>
                                          <p:attrName>ppt_w</p:attrName>
                                        </p:attrNameLst>
                                      </p:cBhvr>
                                      <p:tavLst>
                                        <p:tav tm="0">
                                          <p:val>
                                            <p:fltVal val="0"/>
                                          </p:val>
                                        </p:tav>
                                        <p:tav tm="100000">
                                          <p:val>
                                            <p:strVal val="#ppt_w"/>
                                          </p:val>
                                        </p:tav>
                                      </p:tavLst>
                                    </p:anim>
                                    <p:anim calcmode="lin" valueType="num">
                                      <p:cBhvr>
                                        <p:cTn id="54" dur="250" fill="hold"/>
                                        <p:tgtEl>
                                          <p:spTgt spid="12"/>
                                        </p:tgtEl>
                                        <p:attrNameLst>
                                          <p:attrName>ppt_h</p:attrName>
                                        </p:attrNameLst>
                                      </p:cBhvr>
                                      <p:tavLst>
                                        <p:tav tm="0">
                                          <p:val>
                                            <p:fltVal val="0"/>
                                          </p:val>
                                        </p:tav>
                                        <p:tav tm="100000">
                                          <p:val>
                                            <p:strVal val="#ppt_h"/>
                                          </p:val>
                                        </p:tav>
                                      </p:tavLst>
                                    </p:anim>
                                    <p:animEffect transition="in" filter="fade">
                                      <p:cBhvr>
                                        <p:cTn id="55" dur="25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fade">
                                      <p:cBhvr>
                                        <p:cTn id="58" dur="250"/>
                                        <p:tgtEl>
                                          <p:spTgt spid="21">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30"/>
                                        </p:tgtEl>
                                        <p:attrNameLst>
                                          <p:attrName>style.visibility</p:attrName>
                                        </p:attrNameLst>
                                      </p:cBhvr>
                                      <p:to>
                                        <p:strVal val="visible"/>
                                      </p:to>
                                    </p:set>
                                    <p:animEffect transition="in" filter="fade">
                                      <p:cBhvr>
                                        <p:cTn id="63" dur="250"/>
                                        <p:tgtEl>
                                          <p:spTgt spid="1030"/>
                                        </p:tgtEl>
                                      </p:cBhvr>
                                    </p:animEffect>
                                  </p:childTnLst>
                                </p:cTn>
                              </p:par>
                              <p:par>
                                <p:cTn id="64" presetID="53" presetClass="entr" presetSubtype="16"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250" fill="hold"/>
                                        <p:tgtEl>
                                          <p:spTgt spid="13"/>
                                        </p:tgtEl>
                                        <p:attrNameLst>
                                          <p:attrName>ppt_w</p:attrName>
                                        </p:attrNameLst>
                                      </p:cBhvr>
                                      <p:tavLst>
                                        <p:tav tm="0">
                                          <p:val>
                                            <p:fltVal val="0"/>
                                          </p:val>
                                        </p:tav>
                                        <p:tav tm="100000">
                                          <p:val>
                                            <p:strVal val="#ppt_w"/>
                                          </p:val>
                                        </p:tav>
                                      </p:tavLst>
                                    </p:anim>
                                    <p:anim calcmode="lin" valueType="num">
                                      <p:cBhvr>
                                        <p:cTn id="67" dur="250" fill="hold"/>
                                        <p:tgtEl>
                                          <p:spTgt spid="13"/>
                                        </p:tgtEl>
                                        <p:attrNameLst>
                                          <p:attrName>ppt_h</p:attrName>
                                        </p:attrNameLst>
                                      </p:cBhvr>
                                      <p:tavLst>
                                        <p:tav tm="0">
                                          <p:val>
                                            <p:fltVal val="0"/>
                                          </p:val>
                                        </p:tav>
                                        <p:tav tm="100000">
                                          <p:val>
                                            <p:strVal val="#ppt_h"/>
                                          </p:val>
                                        </p:tav>
                                      </p:tavLst>
                                    </p:anim>
                                    <p:animEffect transition="in" filter="fade">
                                      <p:cBhvr>
                                        <p:cTn id="68" dur="250"/>
                                        <p:tgtEl>
                                          <p:spTgt spid="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xEl>
                                              <p:pRg st="0" end="0"/>
                                            </p:txEl>
                                          </p:spTgt>
                                        </p:tgtEl>
                                        <p:attrNameLst>
                                          <p:attrName>style.visibility</p:attrName>
                                        </p:attrNameLst>
                                      </p:cBhvr>
                                      <p:to>
                                        <p:strVal val="visible"/>
                                      </p:to>
                                    </p:set>
                                    <p:animEffect transition="in" filter="fade">
                                      <p:cBhvr>
                                        <p:cTn id="71" dur="250"/>
                                        <p:tgtEl>
                                          <p:spTgt spid="24">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1"/>
                                        </p:tgtEl>
                                        <p:attrNameLst>
                                          <p:attrName>style.visibility</p:attrName>
                                        </p:attrNameLst>
                                      </p:cBhvr>
                                      <p:to>
                                        <p:strVal val="visible"/>
                                      </p:to>
                                    </p:set>
                                    <p:animEffect transition="in" filter="fade">
                                      <p:cBhvr>
                                        <p:cTn id="76" dur="250"/>
                                        <p:tgtEl>
                                          <p:spTgt spid="1031"/>
                                        </p:tgtEl>
                                      </p:cBhvr>
                                    </p:animEffect>
                                  </p:childTnLst>
                                </p:cTn>
                              </p:par>
                              <p:par>
                                <p:cTn id="77" presetID="53" presetClass="entr" presetSubtype="16"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250" fill="hold"/>
                                        <p:tgtEl>
                                          <p:spTgt spid="14"/>
                                        </p:tgtEl>
                                        <p:attrNameLst>
                                          <p:attrName>ppt_w</p:attrName>
                                        </p:attrNameLst>
                                      </p:cBhvr>
                                      <p:tavLst>
                                        <p:tav tm="0">
                                          <p:val>
                                            <p:fltVal val="0"/>
                                          </p:val>
                                        </p:tav>
                                        <p:tav tm="100000">
                                          <p:val>
                                            <p:strVal val="#ppt_w"/>
                                          </p:val>
                                        </p:tav>
                                      </p:tavLst>
                                    </p:anim>
                                    <p:anim calcmode="lin" valueType="num">
                                      <p:cBhvr>
                                        <p:cTn id="80" dur="250" fill="hold"/>
                                        <p:tgtEl>
                                          <p:spTgt spid="14"/>
                                        </p:tgtEl>
                                        <p:attrNameLst>
                                          <p:attrName>ppt_h</p:attrName>
                                        </p:attrNameLst>
                                      </p:cBhvr>
                                      <p:tavLst>
                                        <p:tav tm="0">
                                          <p:val>
                                            <p:fltVal val="0"/>
                                          </p:val>
                                        </p:tav>
                                        <p:tav tm="100000">
                                          <p:val>
                                            <p:strVal val="#ppt_h"/>
                                          </p:val>
                                        </p:tav>
                                      </p:tavLst>
                                    </p:anim>
                                    <p:animEffect transition="in" filter="fade">
                                      <p:cBhvr>
                                        <p:cTn id="81" dur="250"/>
                                        <p:tgtEl>
                                          <p:spTgt spid="1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
                                            <p:txEl>
                                              <p:pRg st="0" end="0"/>
                                            </p:txEl>
                                          </p:spTgt>
                                        </p:tgtEl>
                                        <p:attrNameLst>
                                          <p:attrName>style.visibility</p:attrName>
                                        </p:attrNameLst>
                                      </p:cBhvr>
                                      <p:to>
                                        <p:strVal val="visible"/>
                                      </p:to>
                                    </p:set>
                                    <p:animEffect transition="in" filter="fade">
                                      <p:cBhvr>
                                        <p:cTn id="84" dur="25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5" fill="hold" display="0">
                  <p:stCondLst>
                    <p:cond delay="indefinite"/>
                  </p:stCondLst>
                  <p:endCondLst>
                    <p:cond evt="onStopAudio" delay="0">
                      <p:tgtEl>
                        <p:sldTgt/>
                      </p:tgtEl>
                    </p:cond>
                  </p:endCondLst>
                </p:cTn>
                <p:tgtEl>
                  <p:spTgt spid="10"/>
                </p:tgtEl>
              </p:cMediaNode>
            </p:audio>
            <p:audio>
              <p:cMediaNode vol="80000">
                <p:cTn id="86" fill="hold" display="0">
                  <p:stCondLst>
                    <p:cond delay="indefinite"/>
                  </p:stCondLst>
                  <p:endCondLst>
                    <p:cond evt="onStopAudio" delay="0">
                      <p:tgtEl>
                        <p:sldTgt/>
                      </p:tgtEl>
                    </p:cond>
                  </p:endCondLst>
                </p:cTn>
                <p:tgtEl>
                  <p:spTgt spid="12"/>
                </p:tgtEl>
              </p:cMediaNode>
            </p:audio>
            <p:audio>
              <p:cMediaNode vol="80000">
                <p:cTn id="87" fill="hold" display="0">
                  <p:stCondLst>
                    <p:cond delay="indefinite"/>
                  </p:stCondLst>
                  <p:endCondLst>
                    <p:cond evt="onStopAudio" delay="0">
                      <p:tgtEl>
                        <p:sldTgt/>
                      </p:tgtEl>
                    </p:cond>
                  </p:endCondLst>
                </p:cTn>
                <p:tgtEl>
                  <p:spTgt spid="13"/>
                </p:tgtEl>
              </p:cMediaNode>
            </p:audio>
            <p:audio>
              <p:cMediaNode vol="80000">
                <p:cTn id="88" fill="hold" display="0">
                  <p:stCondLst>
                    <p:cond delay="indefinite"/>
                  </p:stCondLst>
                  <p:endCondLst>
                    <p:cond evt="onStopAudio" delay="0">
                      <p:tgtEl>
                        <p:sldTgt/>
                      </p:tgtEl>
                    </p:cond>
                  </p:endCondLst>
                </p:cTn>
                <p:tgtEl>
                  <p:spTgt spid="14"/>
                </p:tgtEl>
              </p:cMediaNode>
            </p:audio>
            <p:audio>
              <p:cMediaNode vol="80000">
                <p:cTn id="89" fill="hold" display="0">
                  <p:stCondLst>
                    <p:cond delay="indefinite"/>
                  </p:stCondLst>
                  <p:endCondLst>
                    <p:cond evt="onStopAudio" delay="0">
                      <p:tgtEl>
                        <p:sldTgt/>
                      </p:tgtEl>
                    </p:cond>
                  </p:endCondLst>
                </p:cTn>
                <p:tgtEl>
                  <p:spTgt spid="16"/>
                </p:tgtEl>
              </p:cMediaNode>
            </p:audio>
          </p:childTnLst>
        </p:cTn>
      </p:par>
    </p:tnLst>
    <p:bldLst>
      <p:bldP spid="96" grpId="0" build="p"/>
      <p:bldP spid="15" grpId="0" build="p"/>
      <p:bldP spid="18" grpId="0" build="p"/>
      <p:bldP spid="21" grpId="0" build="p"/>
      <p:bldP spid="24" grpId="0" build="p"/>
      <p:bldP spid="28" grpId="0" build="p"/>
      <p:bldP spid="3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 dirty="0">
                <a:latin typeface="Press Start 2P" panose="02000503000000000000" pitchFamily="1" charset="0"/>
              </a:rPr>
              <a:t>METHOD - TRANSITIONS</a:t>
            </a:r>
          </a:p>
        </p:txBody>
      </p:sp>
      <p:sp>
        <p:nvSpPr>
          <p:cNvPr id="2" name="Text Placeholder 1"/>
          <p:cNvSpPr>
            <a:spLocks noGrp="1"/>
          </p:cNvSpPr>
          <p:nvPr>
            <p:ph type="body" idx="1"/>
          </p:nvPr>
        </p:nvSpPr>
        <p:spPr>
          <a:xfrm>
            <a:off x="1165497" y="1600200"/>
            <a:ext cx="3766543" cy="820688"/>
          </a:xfrm>
        </p:spPr>
        <p:txBody>
          <a:bodyPr/>
          <a:lstStyle/>
          <a:p>
            <a:pPr>
              <a:buNone/>
            </a:pPr>
            <a:r>
              <a:rPr lang="en-US" sz="4000" dirty="0">
                <a:solidFill>
                  <a:schemeClr val="bg1"/>
                </a:solidFill>
                <a:latin typeface="Press Start 2P" panose="02000503000000000000" pitchFamily="1" charset="0"/>
              </a:rPr>
              <a:t>TRACK 5</a:t>
            </a:r>
            <a:endParaRPr lang="en-GB" sz="4000" dirty="0">
              <a:solidFill>
                <a:schemeClr val="bg1"/>
              </a:solidFill>
              <a:latin typeface="Press Start 2P" panose="02000503000000000000" pitchFamily="1" charset="0"/>
            </a:endParaRP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200" y="1202854"/>
            <a:ext cx="1728192" cy="1296144"/>
          </a:xfrm>
          <a:prstGeom prst="rect">
            <a:avLst/>
          </a:prstGeom>
        </p:spPr>
      </p:pic>
      <p:sp>
        <p:nvSpPr>
          <p:cNvPr id="26" name="Text Placeholder 1"/>
          <p:cNvSpPr txBox="1">
            <a:spLocks/>
          </p:cNvSpPr>
          <p:nvPr/>
        </p:nvSpPr>
        <p:spPr>
          <a:xfrm>
            <a:off x="4981921" y="1600200"/>
            <a:ext cx="670199" cy="8206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a:buFont typeface="Quicksand"/>
              <a:buNone/>
            </a:pPr>
            <a:r>
              <a:rPr lang="en-US" sz="4000" dirty="0">
                <a:solidFill>
                  <a:srgbClr val="F2F721"/>
                </a:solidFill>
                <a:latin typeface="Press Start 2P" panose="02000503000000000000" pitchFamily="1" charset="0"/>
              </a:rPr>
              <a:t>&lt;</a:t>
            </a:r>
            <a:endParaRPr lang="en-GB" sz="4000" dirty="0">
              <a:solidFill>
                <a:srgbClr val="F2F721"/>
              </a:solidFill>
              <a:latin typeface="Press Start 2P" panose="02000503000000000000" pitchFamily="1" charset="0"/>
            </a:endParaRPr>
          </a:p>
        </p:txBody>
      </p:sp>
      <p:sp>
        <p:nvSpPr>
          <p:cNvPr id="27" name="Text Placeholder 1"/>
          <p:cNvSpPr txBox="1">
            <a:spLocks/>
          </p:cNvSpPr>
          <p:nvPr/>
        </p:nvSpPr>
        <p:spPr>
          <a:xfrm>
            <a:off x="1165497" y="2492896"/>
            <a:ext cx="3766543" cy="8206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a:buFont typeface="Quicksand"/>
              <a:buNone/>
            </a:pPr>
            <a:r>
              <a:rPr lang="en-US" sz="4000" dirty="0">
                <a:solidFill>
                  <a:schemeClr val="bg1"/>
                </a:solidFill>
                <a:latin typeface="Press Start 2P" panose="02000503000000000000" pitchFamily="1" charset="0"/>
              </a:rPr>
              <a:t>TRACK 6</a:t>
            </a:r>
            <a:endParaRPr lang="en-GB" sz="4000" dirty="0">
              <a:solidFill>
                <a:schemeClr val="bg1"/>
              </a:solidFill>
              <a:latin typeface="Press Start 2P" panose="02000503000000000000" pitchFamily="1" charset="0"/>
            </a:endParaRPr>
          </a:p>
        </p:txBody>
      </p:sp>
      <p:sp>
        <p:nvSpPr>
          <p:cNvPr id="29" name="Shape 96"/>
          <p:cNvSpPr txBox="1">
            <a:spLocks/>
          </p:cNvSpPr>
          <p:nvPr/>
        </p:nvSpPr>
        <p:spPr>
          <a:xfrm>
            <a:off x="1644612" y="1384176"/>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1800" spc="300" dirty="0">
                <a:solidFill>
                  <a:srgbClr val="FF0000"/>
                </a:solidFill>
                <a:latin typeface="01 DigitGraphics" panose="00000409000000000000" pitchFamily="50" charset="0"/>
              </a:rPr>
              <a:t>247-326</a:t>
            </a:r>
          </a:p>
        </p:txBody>
      </p:sp>
      <p:sp>
        <p:nvSpPr>
          <p:cNvPr id="31" name="Shape 96"/>
          <p:cNvSpPr txBox="1">
            <a:spLocks/>
          </p:cNvSpPr>
          <p:nvPr/>
        </p:nvSpPr>
        <p:spPr>
          <a:xfrm>
            <a:off x="1644612" y="2310755"/>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1800" spc="300" dirty="0">
                <a:solidFill>
                  <a:srgbClr val="00FFFF"/>
                </a:solidFill>
                <a:latin typeface="01 DigitGraphics" panose="00000409000000000000" pitchFamily="50" charset="0"/>
              </a:rPr>
              <a:t>327+</a:t>
            </a:r>
          </a:p>
        </p:txBody>
      </p:sp>
      <p:pic>
        <p:nvPicPr>
          <p:cNvPr id="9" name="ba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363000" y="1379240"/>
            <a:ext cx="609600" cy="609600"/>
          </a:xfrm>
          <a:prstGeom prst="rect">
            <a:avLst/>
          </a:prstGeom>
        </p:spPr>
      </p:pic>
      <p:sp>
        <p:nvSpPr>
          <p:cNvPr id="32" name="Shape 96"/>
          <p:cNvSpPr txBox="1">
            <a:spLocks/>
          </p:cNvSpPr>
          <p:nvPr/>
        </p:nvSpPr>
        <p:spPr>
          <a:xfrm>
            <a:off x="6012160" y="206084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4000" spc="300" dirty="0">
                <a:solidFill>
                  <a:srgbClr val="FF0000"/>
                </a:solidFill>
                <a:latin typeface="01 DigitGraphics" panose="00000409000000000000" pitchFamily="50" charset="0"/>
              </a:rPr>
              <a:t>320</a:t>
            </a:r>
            <a:endParaRPr lang="en" sz="3200" spc="300" dirty="0">
              <a:solidFill>
                <a:srgbClr val="FF0000"/>
              </a:solidFill>
              <a:latin typeface="01 DigitGraphics" panose="00000409000000000000" pitchFamily="50" charset="0"/>
            </a:endParaRPr>
          </a:p>
        </p:txBody>
      </p:sp>
      <p:sp>
        <p:nvSpPr>
          <p:cNvPr id="33" name="Shape 96"/>
          <p:cNvSpPr txBox="1">
            <a:spLocks/>
          </p:cNvSpPr>
          <p:nvPr/>
        </p:nvSpPr>
        <p:spPr>
          <a:xfrm>
            <a:off x="6012160" y="206084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4000" spc="300" dirty="0">
                <a:solidFill>
                  <a:srgbClr val="FF0000"/>
                </a:solidFill>
                <a:latin typeface="01 DigitGraphics" panose="00000409000000000000" pitchFamily="50" charset="0"/>
              </a:rPr>
              <a:t>321</a:t>
            </a:r>
            <a:endParaRPr lang="en" sz="3200" spc="300" dirty="0">
              <a:solidFill>
                <a:srgbClr val="FF0000"/>
              </a:solidFill>
              <a:latin typeface="01 DigitGraphics" panose="00000409000000000000" pitchFamily="50" charset="0"/>
            </a:endParaRPr>
          </a:p>
        </p:txBody>
      </p:sp>
      <p:sp>
        <p:nvSpPr>
          <p:cNvPr id="34" name="Shape 96"/>
          <p:cNvSpPr txBox="1">
            <a:spLocks/>
          </p:cNvSpPr>
          <p:nvPr/>
        </p:nvSpPr>
        <p:spPr>
          <a:xfrm>
            <a:off x="6012160" y="206084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4000" spc="300" dirty="0">
                <a:solidFill>
                  <a:srgbClr val="FF0000"/>
                </a:solidFill>
                <a:latin typeface="01 DigitGraphics" panose="00000409000000000000" pitchFamily="50" charset="0"/>
              </a:rPr>
              <a:t>322</a:t>
            </a:r>
            <a:endParaRPr lang="en" sz="3200" spc="300" dirty="0">
              <a:solidFill>
                <a:srgbClr val="FF0000"/>
              </a:solidFill>
              <a:latin typeface="01 DigitGraphics" panose="00000409000000000000" pitchFamily="50" charset="0"/>
            </a:endParaRPr>
          </a:p>
        </p:txBody>
      </p:sp>
      <p:sp>
        <p:nvSpPr>
          <p:cNvPr id="35" name="Shape 96"/>
          <p:cNvSpPr txBox="1">
            <a:spLocks/>
          </p:cNvSpPr>
          <p:nvPr/>
        </p:nvSpPr>
        <p:spPr>
          <a:xfrm>
            <a:off x="6012160" y="206084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4000" spc="300" dirty="0">
                <a:solidFill>
                  <a:srgbClr val="FF0000"/>
                </a:solidFill>
                <a:latin typeface="01 DigitGraphics" panose="00000409000000000000" pitchFamily="50" charset="0"/>
              </a:rPr>
              <a:t>323</a:t>
            </a:r>
            <a:endParaRPr lang="en" sz="3200" spc="300" dirty="0">
              <a:solidFill>
                <a:srgbClr val="FF0000"/>
              </a:solidFill>
              <a:latin typeface="01 DigitGraphics" panose="00000409000000000000" pitchFamily="50" charset="0"/>
            </a:endParaRPr>
          </a:p>
        </p:txBody>
      </p:sp>
      <p:sp>
        <p:nvSpPr>
          <p:cNvPr id="37" name="Shape 96"/>
          <p:cNvSpPr txBox="1">
            <a:spLocks/>
          </p:cNvSpPr>
          <p:nvPr/>
        </p:nvSpPr>
        <p:spPr>
          <a:xfrm>
            <a:off x="6012160" y="206084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4000" spc="300" dirty="0">
                <a:solidFill>
                  <a:srgbClr val="FF0000"/>
                </a:solidFill>
                <a:latin typeface="01 DigitGraphics" panose="00000409000000000000" pitchFamily="50" charset="0"/>
              </a:rPr>
              <a:t>324</a:t>
            </a:r>
          </a:p>
        </p:txBody>
      </p:sp>
      <p:sp>
        <p:nvSpPr>
          <p:cNvPr id="38" name="Shape 96"/>
          <p:cNvSpPr txBox="1">
            <a:spLocks/>
          </p:cNvSpPr>
          <p:nvPr/>
        </p:nvSpPr>
        <p:spPr>
          <a:xfrm>
            <a:off x="6012160" y="206084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4000" spc="300" dirty="0">
                <a:solidFill>
                  <a:srgbClr val="FF0000"/>
                </a:solidFill>
                <a:latin typeface="01 DigitGraphics" panose="00000409000000000000" pitchFamily="50" charset="0"/>
              </a:rPr>
              <a:t>325</a:t>
            </a:r>
          </a:p>
        </p:txBody>
      </p:sp>
      <p:sp>
        <p:nvSpPr>
          <p:cNvPr id="39" name="Shape 96"/>
          <p:cNvSpPr txBox="1">
            <a:spLocks/>
          </p:cNvSpPr>
          <p:nvPr/>
        </p:nvSpPr>
        <p:spPr>
          <a:xfrm>
            <a:off x="6012160" y="206084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4000" spc="300" dirty="0">
                <a:solidFill>
                  <a:srgbClr val="FF0000"/>
                </a:solidFill>
                <a:latin typeface="01 DigitGraphics" panose="00000409000000000000" pitchFamily="50" charset="0"/>
              </a:rPr>
              <a:t>326</a:t>
            </a:r>
          </a:p>
        </p:txBody>
      </p:sp>
      <p:sp>
        <p:nvSpPr>
          <p:cNvPr id="40" name="Shape 96"/>
          <p:cNvSpPr txBox="1">
            <a:spLocks/>
          </p:cNvSpPr>
          <p:nvPr/>
        </p:nvSpPr>
        <p:spPr>
          <a:xfrm>
            <a:off x="6012160" y="206084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4000" spc="300" dirty="0">
                <a:solidFill>
                  <a:srgbClr val="00FFFF"/>
                </a:solidFill>
                <a:latin typeface="01 DigitGraphics" panose="00000409000000000000" pitchFamily="50" charset="0"/>
              </a:rPr>
              <a:t>327</a:t>
            </a:r>
            <a:endParaRPr lang="en" sz="3200" spc="300" dirty="0">
              <a:solidFill>
                <a:srgbClr val="00FFFF"/>
              </a:solidFill>
              <a:latin typeface="01 DigitGraphics" panose="00000409000000000000" pitchFamily="50" charset="0"/>
            </a:endParaRPr>
          </a:p>
        </p:txBody>
      </p:sp>
      <p:sp>
        <p:nvSpPr>
          <p:cNvPr id="41" name="Shape 96"/>
          <p:cNvSpPr txBox="1">
            <a:spLocks/>
          </p:cNvSpPr>
          <p:nvPr/>
        </p:nvSpPr>
        <p:spPr>
          <a:xfrm>
            <a:off x="6012160" y="206084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4000" spc="300" dirty="0">
                <a:solidFill>
                  <a:srgbClr val="00FFFF"/>
                </a:solidFill>
                <a:latin typeface="01 DigitGraphics" panose="00000409000000000000" pitchFamily="50" charset="0"/>
              </a:rPr>
              <a:t>328</a:t>
            </a:r>
          </a:p>
        </p:txBody>
      </p:sp>
      <p:sp>
        <p:nvSpPr>
          <p:cNvPr id="42" name="Shape 96"/>
          <p:cNvSpPr txBox="1">
            <a:spLocks/>
          </p:cNvSpPr>
          <p:nvPr/>
        </p:nvSpPr>
        <p:spPr>
          <a:xfrm>
            <a:off x="6012160" y="206084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4000" spc="300" dirty="0">
                <a:solidFill>
                  <a:srgbClr val="00FFFF"/>
                </a:solidFill>
                <a:latin typeface="01 DigitGraphics" panose="00000409000000000000" pitchFamily="50" charset="0"/>
              </a:rPr>
              <a:t>329</a:t>
            </a:r>
          </a:p>
        </p:txBody>
      </p:sp>
      <p:pic>
        <p:nvPicPr>
          <p:cNvPr id="43"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2493" y="4077072"/>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Connector 16"/>
          <p:cNvCxnSpPr/>
          <p:nvPr/>
        </p:nvCxnSpPr>
        <p:spPr>
          <a:xfrm>
            <a:off x="3779912" y="3861048"/>
            <a:ext cx="0" cy="1296144"/>
          </a:xfrm>
          <a:prstGeom prst="line">
            <a:avLst/>
          </a:prstGeom>
          <a:ln>
            <a:solidFill>
              <a:srgbClr val="00FFFF"/>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814493" y="3861048"/>
            <a:ext cx="0" cy="1296144"/>
          </a:xfrm>
          <a:prstGeom prst="line">
            <a:avLst/>
          </a:prstGeom>
          <a:ln>
            <a:solidFill>
              <a:srgbClr val="00FFFF"/>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868144" y="3861048"/>
            <a:ext cx="0" cy="1296144"/>
          </a:xfrm>
          <a:prstGeom prst="line">
            <a:avLst/>
          </a:prstGeom>
          <a:ln>
            <a:solidFill>
              <a:srgbClr val="00FFFF"/>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3779912" y="3323109"/>
            <a:ext cx="792088" cy="403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807074" y="3313584"/>
            <a:ext cx="8406" cy="402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076144" y="3314750"/>
            <a:ext cx="792000" cy="403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Shape 96"/>
          <p:cNvSpPr txBox="1">
            <a:spLocks/>
          </p:cNvSpPr>
          <p:nvPr/>
        </p:nvSpPr>
        <p:spPr>
          <a:xfrm>
            <a:off x="2140120" y="2929707"/>
            <a:ext cx="5350720" cy="35527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1400" spc="300" dirty="0">
                <a:solidFill>
                  <a:schemeClr val="bg1"/>
                </a:solidFill>
                <a:latin typeface="MKOCR" panose="02000606020000020003" pitchFamily="2" charset="0"/>
              </a:rPr>
              <a:t>valid transition points</a:t>
            </a:r>
          </a:p>
        </p:txBody>
      </p:sp>
      <p:sp>
        <p:nvSpPr>
          <p:cNvPr id="57" name="Shape 96"/>
          <p:cNvSpPr txBox="1">
            <a:spLocks/>
          </p:cNvSpPr>
          <p:nvPr/>
        </p:nvSpPr>
        <p:spPr>
          <a:xfrm>
            <a:off x="6012160" y="2060848"/>
            <a:ext cx="2808312" cy="67667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lgn="ctr">
              <a:spcBef>
                <a:spcPts val="0"/>
              </a:spcBef>
              <a:buFont typeface="Quicksand"/>
              <a:buNone/>
            </a:pPr>
            <a:r>
              <a:rPr lang="en" sz="4000" spc="300" dirty="0">
                <a:solidFill>
                  <a:srgbClr val="00FFFF"/>
                </a:solidFill>
                <a:latin typeface="01 DigitGraphics" panose="00000409000000000000" pitchFamily="50" charset="0"/>
              </a:rPr>
              <a:t>330</a:t>
            </a:r>
          </a:p>
        </p:txBody>
      </p:sp>
      <p:sp>
        <p:nvSpPr>
          <p:cNvPr id="58" name="Text Placeholder 1"/>
          <p:cNvSpPr txBox="1">
            <a:spLocks/>
          </p:cNvSpPr>
          <p:nvPr/>
        </p:nvSpPr>
        <p:spPr>
          <a:xfrm>
            <a:off x="3253729" y="1196752"/>
            <a:ext cx="3766543" cy="231112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algn="ctr">
              <a:buFont typeface="Quicksand"/>
              <a:buNone/>
            </a:pPr>
            <a:r>
              <a:rPr lang="en-US" sz="13800" dirty="0">
                <a:solidFill>
                  <a:srgbClr val="FF0000"/>
                </a:solidFill>
                <a:latin typeface="Press Start 2P" panose="02000503000000000000" pitchFamily="1" charset="0"/>
              </a:rPr>
              <a:t>X</a:t>
            </a:r>
            <a:endParaRPr lang="en-GB" sz="13800" dirty="0">
              <a:solidFill>
                <a:srgbClr val="FF0000"/>
              </a:solidFill>
              <a:latin typeface="Press Start 2P" panose="02000503000000000000" pitchFamily="1" charset="0"/>
            </a:endParaRPr>
          </a:p>
        </p:txBody>
      </p:sp>
      <p:pic>
        <p:nvPicPr>
          <p:cNvPr id="48" name="L2 to L3.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extLst>
              <a:ext uri="{28A0092B-C50C-407E-A947-70E740481C1C}">
                <a14:useLocalDpi xmlns:a14="http://schemas.microsoft.com/office/drawing/2010/main" val="0"/>
              </a:ext>
            </a:extLst>
          </a:blip>
          <a:stretch>
            <a:fillRect/>
          </a:stretch>
        </p:blipFill>
        <p:spPr>
          <a:xfrm>
            <a:off x="4170385" y="2348935"/>
            <a:ext cx="1623071" cy="1440105"/>
          </a:xfrm>
          <a:prstGeom prst="rect">
            <a:avLst/>
          </a:prstGeom>
        </p:spPr>
      </p:pic>
    </p:spTree>
    <p:extLst>
      <p:ext uri="{BB962C8B-B14F-4D97-AF65-F5344CB8AC3E}">
        <p14:creationId xmlns:p14="http://schemas.microsoft.com/office/powerpoint/2010/main" val="46970194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0" end="0"/>
                                            </p:txEl>
                                          </p:spTgt>
                                        </p:tgtEl>
                                        <p:attrNameLst>
                                          <p:attrName>style.visibility</p:attrName>
                                        </p:attrNameLst>
                                      </p:cBhvr>
                                      <p:to>
                                        <p:strVal val="visible"/>
                                      </p:to>
                                    </p:set>
                                    <p:animEffect transition="in" filter="fade">
                                      <p:cBhvr>
                                        <p:cTn id="10" dur="250"/>
                                        <p:tgtEl>
                                          <p:spTgt spid="29">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animEffect transition="in" filter="fade">
                                      <p:cBhvr>
                                        <p:cTn id="13" dur="250"/>
                                        <p:tgtEl>
                                          <p:spTgt spid="2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xEl>
                                              <p:pRg st="0" end="0"/>
                                            </p:txEl>
                                          </p:spTgt>
                                        </p:tgtEl>
                                        <p:attrNameLst>
                                          <p:attrName>style.visibility</p:attrName>
                                        </p:attrNameLst>
                                      </p:cBhvr>
                                      <p:to>
                                        <p:strVal val="visible"/>
                                      </p:to>
                                    </p:set>
                                    <p:animEffect transition="in" filter="fade">
                                      <p:cBhvr>
                                        <p:cTn id="16" dur="250"/>
                                        <p:tgtEl>
                                          <p:spTgt spid="3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1"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childTnLst>
                                </p:cTn>
                              </p:par>
                              <p:par>
                                <p:cTn id="22" presetID="3" presetClass="emph" presetSubtype="2" fill="hold" grpId="0" nodeType="withEffect">
                                  <p:stCondLst>
                                    <p:cond delay="0"/>
                                  </p:stCondLst>
                                  <p:childTnLst>
                                    <p:animClr clrSpc="rgb" dir="cw">
                                      <p:cBhvr override="childStyle">
                                        <p:cTn id="23" dur="10" fill="hold"/>
                                        <p:tgtEl>
                                          <p:spTgt spid="2">
                                            <p:txEl>
                                              <p:pRg st="0" end="0"/>
                                            </p:txEl>
                                          </p:spTgt>
                                        </p:tgtEl>
                                        <p:attrNameLst>
                                          <p:attrName>style.color</p:attrName>
                                        </p:attrNameLst>
                                      </p:cBhvr>
                                      <p:to>
                                        <a:srgbClr val="FF0000"/>
                                      </p:to>
                                    </p:animClr>
                                  </p:childTnLst>
                                </p:cTn>
                              </p:par>
                            </p:childTnLst>
                          </p:cTn>
                        </p:par>
                        <p:par>
                          <p:cTn id="24" fill="hold">
                            <p:stCondLst>
                              <p:cond delay="250"/>
                            </p:stCondLst>
                            <p:childTnLst>
                              <p:par>
                                <p:cTn id="25" presetID="42" presetClass="path" presetSubtype="0" accel="50000" decel="50000" fill="hold" grpId="0" nodeType="afterEffect">
                                  <p:stCondLst>
                                    <p:cond delay="6200"/>
                                  </p:stCondLst>
                                  <p:childTnLst>
                                    <p:animMotion origin="layout" path="M -3.61111E-6 4.44444E-6 L -3.61111E-6 0.13333 " pathEditMode="relative" rAng="0" ptsTypes="AA">
                                      <p:cBhvr>
                                        <p:cTn id="26" dur="250" fill="hold"/>
                                        <p:tgtEl>
                                          <p:spTgt spid="26"/>
                                        </p:tgtEl>
                                        <p:attrNameLst>
                                          <p:attrName>ppt_x</p:attrName>
                                          <p:attrName>ppt_y</p:attrName>
                                        </p:attrNameLst>
                                      </p:cBhvr>
                                      <p:rCtr x="0" y="6667"/>
                                    </p:animMotion>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3" presetClass="emph" presetSubtype="2" fill="hold" grpId="2" nodeType="withEffect">
                                  <p:stCondLst>
                                    <p:cond delay="6200"/>
                                  </p:stCondLst>
                                  <p:childTnLst>
                                    <p:animClr clrSpc="rgb" dir="cw">
                                      <p:cBhvr override="childStyle">
                                        <p:cTn id="31" dur="10" fill="hold"/>
                                        <p:tgtEl>
                                          <p:spTgt spid="27">
                                            <p:txEl>
                                              <p:pRg st="0" end="0"/>
                                            </p:txEl>
                                          </p:spTgt>
                                        </p:tgtEl>
                                        <p:attrNameLst>
                                          <p:attrName>style.color</p:attrName>
                                        </p:attrNameLst>
                                      </p:cBhvr>
                                      <p:to>
                                        <a:srgbClr val="00FFFF"/>
                                      </p:to>
                                    </p:animClr>
                                  </p:childTnLst>
                                </p:cTn>
                              </p:par>
                              <p:par>
                                <p:cTn id="32" presetID="3" presetClass="emph" presetSubtype="2" fill="hold" grpId="2" nodeType="withEffect">
                                  <p:stCondLst>
                                    <p:cond delay="6200"/>
                                  </p:stCondLst>
                                  <p:childTnLst>
                                    <p:animClr clrSpc="rgb" dir="cw">
                                      <p:cBhvr override="childStyle">
                                        <p:cTn id="33" dur="10" fill="hold"/>
                                        <p:tgtEl>
                                          <p:spTgt spid="2">
                                            <p:txEl>
                                              <p:pRg st="0" end="0"/>
                                            </p:txEl>
                                          </p:spTgt>
                                        </p:tgtEl>
                                        <p:attrNameLst>
                                          <p:attrName>style.color</p:attrName>
                                        </p:attrNameLst>
                                      </p:cBhvr>
                                      <p:to>
                                        <a:schemeClr val="bg1"/>
                                      </p:to>
                                    </p:animClr>
                                  </p:childTnLst>
                                </p:cTn>
                              </p:par>
                              <p:par>
                                <p:cTn id="34" presetID="1" presetClass="mediacall" presetSubtype="0" fill="hold" nodeType="withEffect">
                                  <p:stCondLst>
                                    <p:cond delay="0"/>
                                  </p:stCondLst>
                                  <p:childTnLst>
                                    <p:cmd type="call" cmd="playFrom(0.0)">
                                      <p:cBhvr>
                                        <p:cTn id="35" dur="10685" fill="hold"/>
                                        <p:tgtEl>
                                          <p:spTgt spid="9"/>
                                        </p:tgtEl>
                                      </p:cBhvr>
                                    </p:cmd>
                                  </p:childTnLst>
                                </p:cTn>
                              </p:par>
                              <p:par>
                                <p:cTn id="36" presetID="1" presetClass="entr" presetSubtype="0" fill="hold" grpId="0" nodeType="with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childTnLst>
                                </p:cTn>
                              </p:par>
                              <p:par>
                                <p:cTn id="38" presetID="1" presetClass="exit" presetSubtype="0" fill="hold" grpId="1" nodeType="withEffect">
                                  <p:stCondLst>
                                    <p:cond delay="900"/>
                                  </p:stCondLst>
                                  <p:childTnLst>
                                    <p:set>
                                      <p:cBhvr>
                                        <p:cTn id="39" dur="1" fill="hold">
                                          <p:stCondLst>
                                            <p:cond delay="0"/>
                                          </p:stCondLst>
                                        </p:cTn>
                                        <p:tgtEl>
                                          <p:spTgt spid="32">
                                            <p:txEl>
                                              <p:pRg st="0" end="0"/>
                                            </p:txEl>
                                          </p:spTgt>
                                        </p:tgtEl>
                                        <p:attrNameLst>
                                          <p:attrName>style.visibility</p:attrName>
                                        </p:attrNameLst>
                                      </p:cBhvr>
                                      <p:to>
                                        <p:strVal val="hidden"/>
                                      </p:to>
                                    </p:set>
                                  </p:childTnLst>
                                </p:cTn>
                              </p:par>
                              <p:par>
                                <p:cTn id="40" presetID="1" presetClass="entr" presetSubtype="0" fill="hold" grpId="0" nodeType="withEffect">
                                  <p:stCondLst>
                                    <p:cond delay="900"/>
                                  </p:stCondLst>
                                  <p:childTnLst>
                                    <p:set>
                                      <p:cBhvr>
                                        <p:cTn id="41" dur="1" fill="hold">
                                          <p:stCondLst>
                                            <p:cond delay="0"/>
                                          </p:stCondLst>
                                        </p:cTn>
                                        <p:tgtEl>
                                          <p:spTgt spid="33">
                                            <p:txEl>
                                              <p:pRg st="0" end="0"/>
                                            </p:txEl>
                                          </p:spTgt>
                                        </p:tgtEl>
                                        <p:attrNameLst>
                                          <p:attrName>style.visibility</p:attrName>
                                        </p:attrNameLst>
                                      </p:cBhvr>
                                      <p:to>
                                        <p:strVal val="visible"/>
                                      </p:to>
                                    </p:set>
                                  </p:childTnLst>
                                </p:cTn>
                              </p:par>
                              <p:par>
                                <p:cTn id="42" presetID="1" presetClass="exit" presetSubtype="0" fill="hold" grpId="1" nodeType="withEffect">
                                  <p:stCondLst>
                                    <p:cond delay="1800"/>
                                  </p:stCondLst>
                                  <p:childTnLst>
                                    <p:set>
                                      <p:cBhvr>
                                        <p:cTn id="43" dur="1" fill="hold">
                                          <p:stCondLst>
                                            <p:cond delay="0"/>
                                          </p:stCondLst>
                                        </p:cTn>
                                        <p:tgtEl>
                                          <p:spTgt spid="33">
                                            <p:txEl>
                                              <p:pRg st="0" end="0"/>
                                            </p:txEl>
                                          </p:spTgt>
                                        </p:tgtEl>
                                        <p:attrNameLst>
                                          <p:attrName>style.visibility</p:attrName>
                                        </p:attrNameLst>
                                      </p:cBhvr>
                                      <p:to>
                                        <p:strVal val="hidden"/>
                                      </p:to>
                                    </p:set>
                                  </p:childTnLst>
                                </p:cTn>
                              </p:par>
                              <p:par>
                                <p:cTn id="44" presetID="1" presetClass="entr" presetSubtype="0" fill="hold" grpId="0" nodeType="withEffect">
                                  <p:stCondLst>
                                    <p:cond delay="1800"/>
                                  </p:stCondLst>
                                  <p:childTnLst>
                                    <p:set>
                                      <p:cBhvr>
                                        <p:cTn id="45" dur="1" fill="hold">
                                          <p:stCondLst>
                                            <p:cond delay="0"/>
                                          </p:stCondLst>
                                        </p:cTn>
                                        <p:tgtEl>
                                          <p:spTgt spid="34">
                                            <p:txEl>
                                              <p:pRg st="0" end="0"/>
                                            </p:txEl>
                                          </p:spTgt>
                                        </p:tgtEl>
                                        <p:attrNameLst>
                                          <p:attrName>style.visibility</p:attrName>
                                        </p:attrNameLst>
                                      </p:cBhvr>
                                      <p:to>
                                        <p:strVal val="visible"/>
                                      </p:to>
                                    </p:set>
                                  </p:childTnLst>
                                </p:cTn>
                              </p:par>
                              <p:par>
                                <p:cTn id="46" presetID="1" presetClass="exit" presetSubtype="0" fill="hold" grpId="1" nodeType="withEffect">
                                  <p:stCondLst>
                                    <p:cond delay="2700"/>
                                  </p:stCondLst>
                                  <p:childTnLst>
                                    <p:set>
                                      <p:cBhvr>
                                        <p:cTn id="47" dur="1" fill="hold">
                                          <p:stCondLst>
                                            <p:cond delay="0"/>
                                          </p:stCondLst>
                                        </p:cTn>
                                        <p:tgtEl>
                                          <p:spTgt spid="34">
                                            <p:txEl>
                                              <p:pRg st="0" end="0"/>
                                            </p:txEl>
                                          </p:spTgt>
                                        </p:tgtEl>
                                        <p:attrNameLst>
                                          <p:attrName>style.visibility</p:attrName>
                                        </p:attrNameLst>
                                      </p:cBhvr>
                                      <p:to>
                                        <p:strVal val="hidden"/>
                                      </p:to>
                                    </p:set>
                                  </p:childTnLst>
                                </p:cTn>
                              </p:par>
                              <p:par>
                                <p:cTn id="48" presetID="1" presetClass="entr" presetSubtype="0" fill="hold" grpId="0" nodeType="withEffect">
                                  <p:stCondLst>
                                    <p:cond delay="2700"/>
                                  </p:stCondLst>
                                  <p:childTnLst>
                                    <p:set>
                                      <p:cBhvr>
                                        <p:cTn id="49" dur="1" fill="hold">
                                          <p:stCondLst>
                                            <p:cond delay="0"/>
                                          </p:stCondLst>
                                        </p:cTn>
                                        <p:tgtEl>
                                          <p:spTgt spid="35">
                                            <p:txEl>
                                              <p:pRg st="0" end="0"/>
                                            </p:txEl>
                                          </p:spTgt>
                                        </p:tgtEl>
                                        <p:attrNameLst>
                                          <p:attrName>style.visibility</p:attrName>
                                        </p:attrNameLst>
                                      </p:cBhvr>
                                      <p:to>
                                        <p:strVal val="visible"/>
                                      </p:to>
                                    </p:set>
                                  </p:childTnLst>
                                </p:cTn>
                              </p:par>
                              <p:par>
                                <p:cTn id="50" presetID="1" presetClass="exit" presetSubtype="0" fill="hold" grpId="1" nodeType="withEffect">
                                  <p:stCondLst>
                                    <p:cond delay="3600"/>
                                  </p:stCondLst>
                                  <p:childTnLst>
                                    <p:set>
                                      <p:cBhvr>
                                        <p:cTn id="51" dur="1" fill="hold">
                                          <p:stCondLst>
                                            <p:cond delay="0"/>
                                          </p:stCondLst>
                                        </p:cTn>
                                        <p:tgtEl>
                                          <p:spTgt spid="35">
                                            <p:txEl>
                                              <p:pRg st="0" end="0"/>
                                            </p:txEl>
                                          </p:spTgt>
                                        </p:tgtEl>
                                        <p:attrNameLst>
                                          <p:attrName>style.visibility</p:attrName>
                                        </p:attrNameLst>
                                      </p:cBhvr>
                                      <p:to>
                                        <p:strVal val="hidden"/>
                                      </p:to>
                                    </p:set>
                                  </p:childTnLst>
                                </p:cTn>
                              </p:par>
                              <p:par>
                                <p:cTn id="52" presetID="1" presetClass="entr" presetSubtype="0" fill="hold" grpId="0" nodeType="withEffect">
                                  <p:stCondLst>
                                    <p:cond delay="3600"/>
                                  </p:stCondLst>
                                  <p:childTnLst>
                                    <p:set>
                                      <p:cBhvr>
                                        <p:cTn id="53" dur="1" fill="hold">
                                          <p:stCondLst>
                                            <p:cond delay="0"/>
                                          </p:stCondLst>
                                        </p:cTn>
                                        <p:tgtEl>
                                          <p:spTgt spid="37">
                                            <p:txEl>
                                              <p:pRg st="0" end="0"/>
                                            </p:txEl>
                                          </p:spTgt>
                                        </p:tgtEl>
                                        <p:attrNameLst>
                                          <p:attrName>style.visibility</p:attrName>
                                        </p:attrNameLst>
                                      </p:cBhvr>
                                      <p:to>
                                        <p:strVal val="visible"/>
                                      </p:to>
                                    </p:set>
                                  </p:childTnLst>
                                </p:cTn>
                              </p:par>
                              <p:par>
                                <p:cTn id="54" presetID="1" presetClass="exit" presetSubtype="0" fill="hold" grpId="1" nodeType="withEffect">
                                  <p:stCondLst>
                                    <p:cond delay="4500"/>
                                  </p:stCondLst>
                                  <p:childTnLst>
                                    <p:set>
                                      <p:cBhvr>
                                        <p:cTn id="55" dur="1" fill="hold">
                                          <p:stCondLst>
                                            <p:cond delay="0"/>
                                          </p:stCondLst>
                                        </p:cTn>
                                        <p:tgtEl>
                                          <p:spTgt spid="37">
                                            <p:txEl>
                                              <p:pRg st="0" end="0"/>
                                            </p:txEl>
                                          </p:spTgt>
                                        </p:tgtEl>
                                        <p:attrNameLst>
                                          <p:attrName>style.visibility</p:attrName>
                                        </p:attrNameLst>
                                      </p:cBhvr>
                                      <p:to>
                                        <p:strVal val="hidden"/>
                                      </p:to>
                                    </p:set>
                                  </p:childTnLst>
                                </p:cTn>
                              </p:par>
                              <p:par>
                                <p:cTn id="56" presetID="1" presetClass="entr" presetSubtype="0" fill="hold" grpId="0" nodeType="withEffect">
                                  <p:stCondLst>
                                    <p:cond delay="4500"/>
                                  </p:stCondLst>
                                  <p:childTnLst>
                                    <p:set>
                                      <p:cBhvr>
                                        <p:cTn id="57" dur="1" fill="hold">
                                          <p:stCondLst>
                                            <p:cond delay="0"/>
                                          </p:stCondLst>
                                        </p:cTn>
                                        <p:tgtEl>
                                          <p:spTgt spid="38">
                                            <p:txEl>
                                              <p:pRg st="0" end="0"/>
                                            </p:txEl>
                                          </p:spTgt>
                                        </p:tgtEl>
                                        <p:attrNameLst>
                                          <p:attrName>style.visibility</p:attrName>
                                        </p:attrNameLst>
                                      </p:cBhvr>
                                      <p:to>
                                        <p:strVal val="visible"/>
                                      </p:to>
                                    </p:set>
                                  </p:childTnLst>
                                </p:cTn>
                              </p:par>
                              <p:par>
                                <p:cTn id="58" presetID="1" presetClass="exit" presetSubtype="0" fill="hold" grpId="1" nodeType="withEffect">
                                  <p:stCondLst>
                                    <p:cond delay="5400"/>
                                  </p:stCondLst>
                                  <p:childTnLst>
                                    <p:set>
                                      <p:cBhvr>
                                        <p:cTn id="59" dur="1" fill="hold">
                                          <p:stCondLst>
                                            <p:cond delay="0"/>
                                          </p:stCondLst>
                                        </p:cTn>
                                        <p:tgtEl>
                                          <p:spTgt spid="38">
                                            <p:txEl>
                                              <p:pRg st="0" end="0"/>
                                            </p:txEl>
                                          </p:spTgt>
                                        </p:tgtEl>
                                        <p:attrNameLst>
                                          <p:attrName>style.visibility</p:attrName>
                                        </p:attrNameLst>
                                      </p:cBhvr>
                                      <p:to>
                                        <p:strVal val="hidden"/>
                                      </p:to>
                                    </p:set>
                                  </p:childTnLst>
                                </p:cTn>
                              </p:par>
                              <p:par>
                                <p:cTn id="60" presetID="1" presetClass="entr" presetSubtype="0" fill="hold" grpId="0" nodeType="withEffect">
                                  <p:stCondLst>
                                    <p:cond delay="5400"/>
                                  </p:stCondLst>
                                  <p:childTnLst>
                                    <p:set>
                                      <p:cBhvr>
                                        <p:cTn id="61" dur="1" fill="hold">
                                          <p:stCondLst>
                                            <p:cond delay="0"/>
                                          </p:stCondLst>
                                        </p:cTn>
                                        <p:tgtEl>
                                          <p:spTgt spid="39">
                                            <p:txEl>
                                              <p:pRg st="0" end="0"/>
                                            </p:txEl>
                                          </p:spTgt>
                                        </p:tgtEl>
                                        <p:attrNameLst>
                                          <p:attrName>style.visibility</p:attrName>
                                        </p:attrNameLst>
                                      </p:cBhvr>
                                      <p:to>
                                        <p:strVal val="visible"/>
                                      </p:to>
                                    </p:set>
                                  </p:childTnLst>
                                </p:cTn>
                              </p:par>
                              <p:par>
                                <p:cTn id="62" presetID="1" presetClass="exit" presetSubtype="0" fill="hold" grpId="1" nodeType="withEffect">
                                  <p:stCondLst>
                                    <p:cond delay="6200"/>
                                  </p:stCondLst>
                                  <p:childTnLst>
                                    <p:set>
                                      <p:cBhvr>
                                        <p:cTn id="63" dur="1" fill="hold">
                                          <p:stCondLst>
                                            <p:cond delay="0"/>
                                          </p:stCondLst>
                                        </p:cTn>
                                        <p:tgtEl>
                                          <p:spTgt spid="39">
                                            <p:txEl>
                                              <p:pRg st="0" end="0"/>
                                            </p:txEl>
                                          </p:spTgt>
                                        </p:tgtEl>
                                        <p:attrNameLst>
                                          <p:attrName>style.visibility</p:attrName>
                                        </p:attrNameLst>
                                      </p:cBhvr>
                                      <p:to>
                                        <p:strVal val="hidden"/>
                                      </p:to>
                                    </p:set>
                                  </p:childTnLst>
                                </p:cTn>
                              </p:par>
                              <p:par>
                                <p:cTn id="64" presetID="1" presetClass="entr" presetSubtype="0" fill="hold" grpId="0" nodeType="withEffect">
                                  <p:stCondLst>
                                    <p:cond delay="6200"/>
                                  </p:stCondLst>
                                  <p:childTnLst>
                                    <p:set>
                                      <p:cBhvr>
                                        <p:cTn id="65" dur="1" fill="hold">
                                          <p:stCondLst>
                                            <p:cond delay="0"/>
                                          </p:stCondLst>
                                        </p:cTn>
                                        <p:tgtEl>
                                          <p:spTgt spid="40">
                                            <p:txEl>
                                              <p:pRg st="0" end="0"/>
                                            </p:txEl>
                                          </p:spTgt>
                                        </p:tgtEl>
                                        <p:attrNameLst>
                                          <p:attrName>style.visibility</p:attrName>
                                        </p:attrNameLst>
                                      </p:cBhvr>
                                      <p:to>
                                        <p:strVal val="visible"/>
                                      </p:to>
                                    </p:set>
                                  </p:childTnLst>
                                </p:cTn>
                              </p:par>
                              <p:par>
                                <p:cTn id="66" presetID="1" presetClass="exit" presetSubtype="0" fill="hold" grpId="1" nodeType="withEffect">
                                  <p:stCondLst>
                                    <p:cond delay="7100"/>
                                  </p:stCondLst>
                                  <p:childTnLst>
                                    <p:set>
                                      <p:cBhvr>
                                        <p:cTn id="67" dur="1" fill="hold">
                                          <p:stCondLst>
                                            <p:cond delay="0"/>
                                          </p:stCondLst>
                                        </p:cTn>
                                        <p:tgtEl>
                                          <p:spTgt spid="40">
                                            <p:txEl>
                                              <p:pRg st="0" end="0"/>
                                            </p:txEl>
                                          </p:spTgt>
                                        </p:tgtEl>
                                        <p:attrNameLst>
                                          <p:attrName>style.visibility</p:attrName>
                                        </p:attrNameLst>
                                      </p:cBhvr>
                                      <p:to>
                                        <p:strVal val="hidden"/>
                                      </p:to>
                                    </p:set>
                                  </p:childTnLst>
                                </p:cTn>
                              </p:par>
                              <p:par>
                                <p:cTn id="68" presetID="1" presetClass="entr" presetSubtype="0" fill="hold" grpId="0" nodeType="withEffect">
                                  <p:stCondLst>
                                    <p:cond delay="7100"/>
                                  </p:stCondLst>
                                  <p:childTnLst>
                                    <p:set>
                                      <p:cBhvr>
                                        <p:cTn id="69" dur="1" fill="hold">
                                          <p:stCondLst>
                                            <p:cond delay="0"/>
                                          </p:stCondLst>
                                        </p:cTn>
                                        <p:tgtEl>
                                          <p:spTgt spid="41">
                                            <p:txEl>
                                              <p:pRg st="0" end="0"/>
                                            </p:txEl>
                                          </p:spTgt>
                                        </p:tgtEl>
                                        <p:attrNameLst>
                                          <p:attrName>style.visibility</p:attrName>
                                        </p:attrNameLst>
                                      </p:cBhvr>
                                      <p:to>
                                        <p:strVal val="visible"/>
                                      </p:to>
                                    </p:set>
                                  </p:childTnLst>
                                </p:cTn>
                              </p:par>
                              <p:par>
                                <p:cTn id="70" presetID="1" presetClass="exit" presetSubtype="0" fill="hold" grpId="1" nodeType="withEffect">
                                  <p:stCondLst>
                                    <p:cond delay="8000"/>
                                  </p:stCondLst>
                                  <p:childTnLst>
                                    <p:set>
                                      <p:cBhvr>
                                        <p:cTn id="71" dur="1" fill="hold">
                                          <p:stCondLst>
                                            <p:cond delay="0"/>
                                          </p:stCondLst>
                                        </p:cTn>
                                        <p:tgtEl>
                                          <p:spTgt spid="41">
                                            <p:txEl>
                                              <p:pRg st="0" end="0"/>
                                            </p:txEl>
                                          </p:spTgt>
                                        </p:tgtEl>
                                        <p:attrNameLst>
                                          <p:attrName>style.visibility</p:attrName>
                                        </p:attrNameLst>
                                      </p:cBhvr>
                                      <p:to>
                                        <p:strVal val="hidden"/>
                                      </p:to>
                                    </p:set>
                                  </p:childTnLst>
                                </p:cTn>
                              </p:par>
                              <p:par>
                                <p:cTn id="72" presetID="1" presetClass="entr" presetSubtype="0" fill="hold" grpId="0" nodeType="withEffect">
                                  <p:stCondLst>
                                    <p:cond delay="8000"/>
                                  </p:stCondLst>
                                  <p:childTnLst>
                                    <p:set>
                                      <p:cBhvr>
                                        <p:cTn id="73" dur="1" fill="hold">
                                          <p:stCondLst>
                                            <p:cond delay="0"/>
                                          </p:stCondLst>
                                        </p:cTn>
                                        <p:tgtEl>
                                          <p:spTgt spid="42">
                                            <p:txEl>
                                              <p:pRg st="0" end="0"/>
                                            </p:txEl>
                                          </p:spTgt>
                                        </p:tgtEl>
                                        <p:attrNameLst>
                                          <p:attrName>style.visibility</p:attrName>
                                        </p:attrNameLst>
                                      </p:cBhvr>
                                      <p:to>
                                        <p:strVal val="visible"/>
                                      </p:to>
                                    </p:set>
                                  </p:childTnLst>
                                </p:cTn>
                              </p:par>
                              <p:par>
                                <p:cTn id="74" presetID="1" presetClass="exit" presetSubtype="0" fill="hold" grpId="1" nodeType="withEffect">
                                  <p:stCondLst>
                                    <p:cond delay="8900"/>
                                  </p:stCondLst>
                                  <p:childTnLst>
                                    <p:set>
                                      <p:cBhvr>
                                        <p:cTn id="75" dur="1" fill="hold">
                                          <p:stCondLst>
                                            <p:cond delay="0"/>
                                          </p:stCondLst>
                                        </p:cTn>
                                        <p:tgtEl>
                                          <p:spTgt spid="42">
                                            <p:txEl>
                                              <p:pRg st="0" end="0"/>
                                            </p:txEl>
                                          </p:spTgt>
                                        </p:tgtEl>
                                        <p:attrNameLst>
                                          <p:attrName>style.visibility</p:attrName>
                                        </p:attrNameLst>
                                      </p:cBhvr>
                                      <p:to>
                                        <p:strVal val="hidden"/>
                                      </p:to>
                                    </p:set>
                                  </p:childTnLst>
                                </p:cTn>
                              </p:par>
                              <p:par>
                                <p:cTn id="76" presetID="1" presetClass="entr" presetSubtype="0" fill="hold" grpId="0" nodeType="withEffect">
                                  <p:stCondLst>
                                    <p:cond delay="8900"/>
                                  </p:stCondLst>
                                  <p:childTnLst>
                                    <p:set>
                                      <p:cBhvr>
                                        <p:cTn id="77" dur="1" fill="hold">
                                          <p:stCondLst>
                                            <p:cond delay="0"/>
                                          </p:stCondLst>
                                        </p:cTn>
                                        <p:tgtEl>
                                          <p:spTgt spid="57">
                                            <p:txEl>
                                              <p:pRg st="0" end="0"/>
                                            </p:txEl>
                                          </p:spTgt>
                                        </p:tgtEl>
                                        <p:attrNameLst>
                                          <p:attrName>style.visibility</p:attrName>
                                        </p:attrNameLst>
                                      </p:cBhvr>
                                      <p:to>
                                        <p:strVal val="visible"/>
                                      </p:to>
                                    </p:set>
                                  </p:childTnLst>
                                </p:cTn>
                              </p:par>
                              <p:par>
                                <p:cTn id="78" presetID="10" presetClass="exit" presetSubtype="0" fill="hold" grpId="1" nodeType="withEffect">
                                  <p:stCondLst>
                                    <p:cond delay="9800"/>
                                  </p:stCondLst>
                                  <p:childTnLst>
                                    <p:animEffect transition="out" filter="fade">
                                      <p:cBhvr>
                                        <p:cTn id="79" dur="500"/>
                                        <p:tgtEl>
                                          <p:spTgt spid="57">
                                            <p:txEl>
                                              <p:pRg st="0" end="0"/>
                                            </p:txEl>
                                          </p:spTgt>
                                        </p:tgtEl>
                                      </p:cBhvr>
                                    </p:animEffect>
                                    <p:set>
                                      <p:cBhvr>
                                        <p:cTn id="80" dur="1" fill="hold">
                                          <p:stCondLst>
                                            <p:cond delay="499"/>
                                          </p:stCondLst>
                                        </p:cTn>
                                        <p:tgtEl>
                                          <p:spTgt spid="57">
                                            <p:txEl>
                                              <p:pRg st="0" end="0"/>
                                            </p:txEl>
                                          </p:spTgt>
                                        </p:tgtEl>
                                        <p:attrNameLst>
                                          <p:attrName>style.visibility</p:attrName>
                                        </p:attrNameLst>
                                      </p:cBhvr>
                                      <p:to>
                                        <p:strVal val="hidden"/>
                                      </p:to>
                                    </p:set>
                                  </p:childTnLst>
                                </p:cTn>
                              </p:par>
                            </p:childTnLst>
                          </p:cTn>
                        </p:par>
                        <p:par>
                          <p:cTn id="81" fill="hold">
                            <p:stCondLst>
                              <p:cond delay="10935"/>
                            </p:stCondLst>
                            <p:childTnLst>
                              <p:par>
                                <p:cTn id="82" presetID="1" presetClass="entr" presetSubtype="0" fill="hold" grpId="4" nodeType="afterEffect">
                                  <p:stCondLst>
                                    <p:cond delay="0"/>
                                  </p:stCondLst>
                                  <p:childTnLst>
                                    <p:set>
                                      <p:cBhvr>
                                        <p:cTn id="83"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3" nodeType="clickEffect">
                                  <p:stCondLst>
                                    <p:cond delay="0"/>
                                  </p:stCondLst>
                                  <p:childTnLst>
                                    <p:animEffect transition="out" filter="fade">
                                      <p:cBhvr>
                                        <p:cTn id="87" dur="250"/>
                                        <p:tgtEl>
                                          <p:spTgt spid="2">
                                            <p:txEl>
                                              <p:pRg st="0" end="0"/>
                                            </p:txEl>
                                          </p:spTgt>
                                        </p:tgtEl>
                                      </p:cBhvr>
                                    </p:animEffect>
                                    <p:set>
                                      <p:cBhvr>
                                        <p:cTn id="88" dur="1" fill="hold">
                                          <p:stCondLst>
                                            <p:cond delay="249"/>
                                          </p:stCondLst>
                                        </p:cTn>
                                        <p:tgtEl>
                                          <p:spTgt spid="2">
                                            <p:txEl>
                                              <p:pRg st="0" end="0"/>
                                            </p:txEl>
                                          </p:spTgt>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250"/>
                                        <p:tgtEl>
                                          <p:spTgt spid="29">
                                            <p:txEl>
                                              <p:pRg st="0" end="0"/>
                                            </p:txEl>
                                          </p:spTgt>
                                        </p:tgtEl>
                                      </p:cBhvr>
                                    </p:animEffect>
                                    <p:set>
                                      <p:cBhvr>
                                        <p:cTn id="91" dur="1" fill="hold">
                                          <p:stCondLst>
                                            <p:cond delay="249"/>
                                          </p:stCondLst>
                                        </p:cTn>
                                        <p:tgtEl>
                                          <p:spTgt spid="29">
                                            <p:txEl>
                                              <p:pRg st="0" end="0"/>
                                            </p:txEl>
                                          </p:spTgt>
                                        </p:tgtEl>
                                        <p:attrNameLst>
                                          <p:attrName>style.visibility</p:attrName>
                                        </p:attrNameLst>
                                      </p:cBhvr>
                                      <p:to>
                                        <p:strVal val="hidden"/>
                                      </p:to>
                                    </p:set>
                                  </p:childTnLst>
                                </p:cTn>
                              </p:par>
                              <p:par>
                                <p:cTn id="92" presetID="10" presetClass="exit" presetSubtype="0" fill="hold" grpId="3" nodeType="withEffect">
                                  <p:stCondLst>
                                    <p:cond delay="0"/>
                                  </p:stCondLst>
                                  <p:childTnLst>
                                    <p:animEffect transition="out" filter="fade">
                                      <p:cBhvr>
                                        <p:cTn id="93" dur="250"/>
                                        <p:tgtEl>
                                          <p:spTgt spid="27">
                                            <p:txEl>
                                              <p:pRg st="0" end="0"/>
                                            </p:txEl>
                                          </p:spTgt>
                                        </p:tgtEl>
                                      </p:cBhvr>
                                    </p:animEffect>
                                    <p:set>
                                      <p:cBhvr>
                                        <p:cTn id="94" dur="1" fill="hold">
                                          <p:stCondLst>
                                            <p:cond delay="249"/>
                                          </p:stCondLst>
                                        </p:cTn>
                                        <p:tgtEl>
                                          <p:spTgt spid="27">
                                            <p:txEl>
                                              <p:pRg st="0" end="0"/>
                                            </p:txEl>
                                          </p:spTgt>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250"/>
                                        <p:tgtEl>
                                          <p:spTgt spid="31">
                                            <p:txEl>
                                              <p:pRg st="0" end="0"/>
                                            </p:txEl>
                                          </p:spTgt>
                                        </p:tgtEl>
                                      </p:cBhvr>
                                    </p:animEffect>
                                    <p:set>
                                      <p:cBhvr>
                                        <p:cTn id="97" dur="1" fill="hold">
                                          <p:stCondLst>
                                            <p:cond delay="249"/>
                                          </p:stCondLst>
                                        </p:cTn>
                                        <p:tgtEl>
                                          <p:spTgt spid="31">
                                            <p:txEl>
                                              <p:pRg st="0" end="0"/>
                                            </p:txEl>
                                          </p:spTgt>
                                        </p:tgtEl>
                                        <p:attrNameLst>
                                          <p:attrName>style.visibility</p:attrName>
                                        </p:attrNameLst>
                                      </p:cBhvr>
                                      <p:to>
                                        <p:strVal val="hidden"/>
                                      </p:to>
                                    </p:set>
                                  </p:childTnLst>
                                </p:cTn>
                              </p:par>
                              <p:par>
                                <p:cTn id="98" presetID="10" presetClass="exit" presetSubtype="0" fill="hold" grpId="2" nodeType="withEffect">
                                  <p:stCondLst>
                                    <p:cond delay="0"/>
                                  </p:stCondLst>
                                  <p:childTnLst>
                                    <p:animEffect transition="out" filter="fade">
                                      <p:cBhvr>
                                        <p:cTn id="99" dur="250"/>
                                        <p:tgtEl>
                                          <p:spTgt spid="26"/>
                                        </p:tgtEl>
                                      </p:cBhvr>
                                    </p:animEffect>
                                    <p:set>
                                      <p:cBhvr>
                                        <p:cTn id="100" dur="1" fill="hold">
                                          <p:stCondLst>
                                            <p:cond delay="249"/>
                                          </p:stCondLst>
                                        </p:cTn>
                                        <p:tgtEl>
                                          <p:spTgt spid="26"/>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250"/>
                                        <p:tgtEl>
                                          <p:spTgt spid="6"/>
                                        </p:tgtEl>
                                      </p:cBhvr>
                                    </p:animEffect>
                                    <p:set>
                                      <p:cBhvr>
                                        <p:cTn id="103" dur="1" fill="hold">
                                          <p:stCondLst>
                                            <p:cond delay="249"/>
                                          </p:stCondLst>
                                        </p:cTn>
                                        <p:tgtEl>
                                          <p:spTgt spid="6"/>
                                        </p:tgtEl>
                                        <p:attrNameLst>
                                          <p:attrName>style.visibility</p:attrName>
                                        </p:attrNameLst>
                                      </p:cBhvr>
                                      <p:to>
                                        <p:strVal val="hidden"/>
                                      </p:to>
                                    </p:set>
                                  </p:childTnLst>
                                </p:cTn>
                              </p:par>
                              <p:par>
                                <p:cTn id="104" presetID="10" presetClass="exit" presetSubtype="0" fill="hold" grpId="3" nodeType="withEffect">
                                  <p:stCondLst>
                                    <p:cond delay="0"/>
                                  </p:stCondLst>
                                  <p:childTnLst>
                                    <p:animEffect transition="out" filter="fade">
                                      <p:cBhvr>
                                        <p:cTn id="105" dur="250"/>
                                        <p:tgtEl>
                                          <p:spTgt spid="58">
                                            <p:txEl>
                                              <p:pRg st="0" end="0"/>
                                            </p:txEl>
                                          </p:spTgt>
                                        </p:tgtEl>
                                      </p:cBhvr>
                                    </p:animEffect>
                                    <p:set>
                                      <p:cBhvr>
                                        <p:cTn id="106" dur="1" fill="hold">
                                          <p:stCondLst>
                                            <p:cond delay="249"/>
                                          </p:stCondLst>
                                        </p:cTn>
                                        <p:tgtEl>
                                          <p:spTgt spid="58">
                                            <p:txEl>
                                              <p:pRg st="0" end="0"/>
                                            </p:txEl>
                                          </p:spTgt>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fade">
                                      <p:cBhvr>
                                        <p:cTn id="109" dur="250"/>
                                        <p:tgtEl>
                                          <p:spTgt spid="43"/>
                                        </p:tgtEl>
                                      </p:cBhvr>
                                    </p:animEffect>
                                  </p:childTnLst>
                                </p:cTn>
                              </p:par>
                            </p:childTnLst>
                          </p:cTn>
                        </p:par>
                      </p:childTnLst>
                    </p:cTn>
                  </p:par>
                  <p:par>
                    <p:cTn id="110" fill="hold">
                      <p:stCondLst>
                        <p:cond delay="indefinite"/>
                      </p:stCondLst>
                      <p:childTnLst>
                        <p:par>
                          <p:cTn id="111" fill="hold">
                            <p:stCondLst>
                              <p:cond delay="0"/>
                            </p:stCondLst>
                            <p:childTnLst>
                              <p:par>
                                <p:cTn id="112" presetID="6" presetClass="emph" presetSubtype="0" fill="hold" nodeType="clickEffect">
                                  <p:stCondLst>
                                    <p:cond delay="0"/>
                                  </p:stCondLst>
                                  <p:childTnLst>
                                    <p:animScale>
                                      <p:cBhvr>
                                        <p:cTn id="113" dur="250" fill="hold"/>
                                        <p:tgtEl>
                                          <p:spTgt spid="43"/>
                                        </p:tgtEl>
                                      </p:cBhvr>
                                      <p:by x="200000" y="200000"/>
                                    </p:animScale>
                                  </p:childTnLst>
                                </p:cTn>
                              </p:par>
                            </p:childTnLst>
                          </p:cTn>
                        </p:par>
                        <p:par>
                          <p:cTn id="114" fill="hold">
                            <p:stCondLst>
                              <p:cond delay="250"/>
                            </p:stCondLst>
                            <p:childTnLst>
                              <p:par>
                                <p:cTn id="115" presetID="10" presetClass="entr" presetSubtype="0" fill="hold" nodeType="after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250"/>
                                        <p:tgtEl>
                                          <p:spTgt spid="17"/>
                                        </p:tgtEl>
                                      </p:cBhvr>
                                    </p:animEffect>
                                  </p:childTnLst>
                                </p:cTn>
                              </p:par>
                            </p:childTnLst>
                          </p:cTn>
                        </p:par>
                        <p:par>
                          <p:cTn id="118" fill="hold">
                            <p:stCondLst>
                              <p:cond delay="500"/>
                            </p:stCondLst>
                            <p:childTnLst>
                              <p:par>
                                <p:cTn id="119" presetID="10" presetClass="entr" presetSubtype="0" fill="hold" nodeType="after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fade">
                                      <p:cBhvr>
                                        <p:cTn id="121" dur="250"/>
                                        <p:tgtEl>
                                          <p:spTgt spid="46"/>
                                        </p:tgtEl>
                                      </p:cBhvr>
                                    </p:animEffect>
                                  </p:childTnLst>
                                </p:cTn>
                              </p:par>
                            </p:childTnLst>
                          </p:cTn>
                        </p:par>
                        <p:par>
                          <p:cTn id="122" fill="hold">
                            <p:stCondLst>
                              <p:cond delay="750"/>
                            </p:stCondLst>
                            <p:childTnLst>
                              <p:par>
                                <p:cTn id="123" presetID="10" presetClass="entr" presetSubtype="0" fill="hold" nodeType="after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250"/>
                                        <p:tgtEl>
                                          <p:spTgt spid="4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fade">
                                      <p:cBhvr>
                                        <p:cTn id="130" dur="250"/>
                                        <p:tgtEl>
                                          <p:spTgt spid="56"/>
                                        </p:tgtEl>
                                      </p:cBhvr>
                                    </p:animEffect>
                                  </p:childTnLst>
                                </p:cTn>
                              </p:par>
                              <p:par>
                                <p:cTn id="131" presetID="10" presetClass="entr" presetSubtype="0" fill="hold"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fade">
                                      <p:cBhvr>
                                        <p:cTn id="133" dur="250"/>
                                        <p:tgtEl>
                                          <p:spTgt spid="50"/>
                                        </p:tgtEl>
                                      </p:cBhvr>
                                    </p:animEffect>
                                  </p:childTnLst>
                                </p:cTn>
                              </p:par>
                              <p:par>
                                <p:cTn id="134" presetID="10" presetClass="entr" presetSubtype="0" fill="hold" nodeType="with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fade">
                                      <p:cBhvr>
                                        <p:cTn id="136" dur="250"/>
                                        <p:tgtEl>
                                          <p:spTgt spid="20"/>
                                        </p:tgtEl>
                                      </p:cBhvr>
                                    </p:animEffect>
                                  </p:childTnLst>
                                </p:cTn>
                              </p:par>
                              <p:par>
                                <p:cTn id="137" presetID="10" presetClass="entr" presetSubtype="0" fill="hold" nodeType="withEffect">
                                  <p:stCondLst>
                                    <p:cond delay="0"/>
                                  </p:stCondLst>
                                  <p:childTnLst>
                                    <p:set>
                                      <p:cBhvr>
                                        <p:cTn id="138" dur="1" fill="hold">
                                          <p:stCondLst>
                                            <p:cond delay="0"/>
                                          </p:stCondLst>
                                        </p:cTn>
                                        <p:tgtEl>
                                          <p:spTgt spid="53"/>
                                        </p:tgtEl>
                                        <p:attrNameLst>
                                          <p:attrName>style.visibility</p:attrName>
                                        </p:attrNameLst>
                                      </p:cBhvr>
                                      <p:to>
                                        <p:strVal val="visible"/>
                                      </p:to>
                                    </p:set>
                                    <p:animEffect transition="in" filter="fade">
                                      <p:cBhvr>
                                        <p:cTn id="139" dur="250"/>
                                        <p:tgtEl>
                                          <p:spTgt spid="53"/>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nodeType="clickEffect">
                                  <p:stCondLst>
                                    <p:cond delay="0"/>
                                  </p:stCondLst>
                                  <p:childTnLst>
                                    <p:animEffect transition="out" filter="fade">
                                      <p:cBhvr>
                                        <p:cTn id="143" dur="250"/>
                                        <p:tgtEl>
                                          <p:spTgt spid="43"/>
                                        </p:tgtEl>
                                      </p:cBhvr>
                                    </p:animEffect>
                                    <p:set>
                                      <p:cBhvr>
                                        <p:cTn id="144" dur="1" fill="hold">
                                          <p:stCondLst>
                                            <p:cond delay="249"/>
                                          </p:stCondLst>
                                        </p:cTn>
                                        <p:tgtEl>
                                          <p:spTgt spid="43"/>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250"/>
                                        <p:tgtEl>
                                          <p:spTgt spid="17"/>
                                        </p:tgtEl>
                                      </p:cBhvr>
                                    </p:animEffect>
                                    <p:set>
                                      <p:cBhvr>
                                        <p:cTn id="147" dur="1" fill="hold">
                                          <p:stCondLst>
                                            <p:cond delay="249"/>
                                          </p:stCondLst>
                                        </p:cTn>
                                        <p:tgtEl>
                                          <p:spTgt spid="1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250"/>
                                        <p:tgtEl>
                                          <p:spTgt spid="46"/>
                                        </p:tgtEl>
                                      </p:cBhvr>
                                    </p:animEffect>
                                    <p:set>
                                      <p:cBhvr>
                                        <p:cTn id="150" dur="1" fill="hold">
                                          <p:stCondLst>
                                            <p:cond delay="249"/>
                                          </p:stCondLst>
                                        </p:cTn>
                                        <p:tgtEl>
                                          <p:spTgt spid="46"/>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250"/>
                                        <p:tgtEl>
                                          <p:spTgt spid="47"/>
                                        </p:tgtEl>
                                      </p:cBhvr>
                                    </p:animEffect>
                                    <p:set>
                                      <p:cBhvr>
                                        <p:cTn id="153" dur="1" fill="hold">
                                          <p:stCondLst>
                                            <p:cond delay="249"/>
                                          </p:stCondLst>
                                        </p:cTn>
                                        <p:tgtEl>
                                          <p:spTgt spid="47"/>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250"/>
                                        <p:tgtEl>
                                          <p:spTgt spid="56"/>
                                        </p:tgtEl>
                                      </p:cBhvr>
                                    </p:animEffect>
                                    <p:set>
                                      <p:cBhvr>
                                        <p:cTn id="156" dur="1" fill="hold">
                                          <p:stCondLst>
                                            <p:cond delay="249"/>
                                          </p:stCondLst>
                                        </p:cTn>
                                        <p:tgtEl>
                                          <p:spTgt spid="56"/>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250"/>
                                        <p:tgtEl>
                                          <p:spTgt spid="50"/>
                                        </p:tgtEl>
                                      </p:cBhvr>
                                    </p:animEffect>
                                    <p:set>
                                      <p:cBhvr>
                                        <p:cTn id="159" dur="1" fill="hold">
                                          <p:stCondLst>
                                            <p:cond delay="249"/>
                                          </p:stCondLst>
                                        </p:cTn>
                                        <p:tgtEl>
                                          <p:spTgt spid="50"/>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250"/>
                                        <p:tgtEl>
                                          <p:spTgt spid="20"/>
                                        </p:tgtEl>
                                      </p:cBhvr>
                                    </p:animEffect>
                                    <p:set>
                                      <p:cBhvr>
                                        <p:cTn id="162" dur="1" fill="hold">
                                          <p:stCondLst>
                                            <p:cond delay="249"/>
                                          </p:stCondLst>
                                        </p:cTn>
                                        <p:tgtEl>
                                          <p:spTgt spid="20"/>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250"/>
                                        <p:tgtEl>
                                          <p:spTgt spid="53"/>
                                        </p:tgtEl>
                                      </p:cBhvr>
                                    </p:animEffect>
                                    <p:set>
                                      <p:cBhvr>
                                        <p:cTn id="165" dur="1" fill="hold">
                                          <p:stCondLst>
                                            <p:cond delay="249"/>
                                          </p:stCondLst>
                                        </p:cTn>
                                        <p:tgtEl>
                                          <p:spTgt spid="53"/>
                                        </p:tgtEl>
                                        <p:attrNameLst>
                                          <p:attrName>style.visibility</p:attrName>
                                        </p:attrNameLst>
                                      </p:cBhvr>
                                      <p:to>
                                        <p:strVal val="hidden"/>
                                      </p:to>
                                    </p:set>
                                  </p:childTnLst>
                                </p:cTn>
                              </p:par>
                              <p:par>
                                <p:cTn id="166" presetID="53" presetClass="entr" presetSubtype="16" fill="hold" nodeType="withEffect">
                                  <p:stCondLst>
                                    <p:cond delay="0"/>
                                  </p:stCondLst>
                                  <p:childTnLst>
                                    <p:set>
                                      <p:cBhvr>
                                        <p:cTn id="167" dur="1" fill="hold">
                                          <p:stCondLst>
                                            <p:cond delay="0"/>
                                          </p:stCondLst>
                                        </p:cTn>
                                        <p:tgtEl>
                                          <p:spTgt spid="48"/>
                                        </p:tgtEl>
                                        <p:attrNameLst>
                                          <p:attrName>style.visibility</p:attrName>
                                        </p:attrNameLst>
                                      </p:cBhvr>
                                      <p:to>
                                        <p:strVal val="visible"/>
                                      </p:to>
                                    </p:set>
                                    <p:anim calcmode="lin" valueType="num">
                                      <p:cBhvr>
                                        <p:cTn id="168" dur="250" fill="hold"/>
                                        <p:tgtEl>
                                          <p:spTgt spid="48"/>
                                        </p:tgtEl>
                                        <p:attrNameLst>
                                          <p:attrName>ppt_w</p:attrName>
                                        </p:attrNameLst>
                                      </p:cBhvr>
                                      <p:tavLst>
                                        <p:tav tm="0">
                                          <p:val>
                                            <p:fltVal val="0"/>
                                          </p:val>
                                        </p:tav>
                                        <p:tav tm="100000">
                                          <p:val>
                                            <p:strVal val="#ppt_w"/>
                                          </p:val>
                                        </p:tav>
                                      </p:tavLst>
                                    </p:anim>
                                    <p:anim calcmode="lin" valueType="num">
                                      <p:cBhvr>
                                        <p:cTn id="169" dur="250" fill="hold"/>
                                        <p:tgtEl>
                                          <p:spTgt spid="48"/>
                                        </p:tgtEl>
                                        <p:attrNameLst>
                                          <p:attrName>ppt_h</p:attrName>
                                        </p:attrNameLst>
                                      </p:cBhvr>
                                      <p:tavLst>
                                        <p:tav tm="0">
                                          <p:val>
                                            <p:fltVal val="0"/>
                                          </p:val>
                                        </p:tav>
                                        <p:tav tm="100000">
                                          <p:val>
                                            <p:strVal val="#ppt_h"/>
                                          </p:val>
                                        </p:tav>
                                      </p:tavLst>
                                    </p:anim>
                                    <p:animEffect transition="in" filter="fade">
                                      <p:cBhvr>
                                        <p:cTn id="170" dur="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1" fill="hold" display="0">
                  <p:stCondLst>
                    <p:cond delay="indefinite"/>
                  </p:stCondLst>
                  <p:endCondLst>
                    <p:cond evt="onStopAudio" delay="0">
                      <p:tgtEl>
                        <p:sldTgt/>
                      </p:tgtEl>
                    </p:cond>
                  </p:endCondLst>
                </p:cTn>
                <p:tgtEl>
                  <p:spTgt spid="9"/>
                </p:tgtEl>
              </p:cMediaNode>
            </p:audio>
            <p:audio>
              <p:cMediaNode vol="80000">
                <p:cTn id="172" fill="hold" display="0">
                  <p:stCondLst>
                    <p:cond delay="indefinite"/>
                  </p:stCondLst>
                  <p:endCondLst>
                    <p:cond evt="onStopAudio" delay="0">
                      <p:tgtEl>
                        <p:sldTgt/>
                      </p:tgtEl>
                    </p:cond>
                  </p:endCondLst>
                </p:cTn>
                <p:tgtEl>
                  <p:spTgt spid="48"/>
                </p:tgtEl>
              </p:cMediaNode>
            </p:audio>
          </p:childTnLst>
        </p:cTn>
      </p:par>
    </p:tnLst>
    <p:bldLst>
      <p:bldP spid="2" grpId="0" build="p"/>
      <p:bldP spid="2" grpId="1" build="p"/>
      <p:bldP spid="2" grpId="2" build="p"/>
      <p:bldP spid="2" grpId="3" build="p"/>
      <p:bldP spid="26" grpId="0"/>
      <p:bldP spid="26" grpId="1"/>
      <p:bldP spid="26" grpId="2"/>
      <p:bldP spid="27" grpId="1" build="p"/>
      <p:bldP spid="27" grpId="2" build="allAtOnce"/>
      <p:bldP spid="27" grpId="3" build="allAtOnce"/>
      <p:bldP spid="29" grpId="0" build="p"/>
      <p:bldP spid="29" grpId="1" build="allAtOnce"/>
      <p:bldP spid="31" grpId="0" build="p"/>
      <p:bldP spid="31" grpId="1" build="allAtOnce"/>
      <p:bldP spid="32" grpId="0" build="p"/>
      <p:bldP spid="32" grpId="1" build="allAtOnce"/>
      <p:bldP spid="33" grpId="0" build="p"/>
      <p:bldP spid="33" grpId="1" build="allAtOnce"/>
      <p:bldP spid="34" grpId="0" build="p"/>
      <p:bldP spid="34" grpId="1" build="allAtOnce"/>
      <p:bldP spid="35" grpId="0" build="p"/>
      <p:bldP spid="35" grpId="1" build="allAtOnce"/>
      <p:bldP spid="37" grpId="0" build="p"/>
      <p:bldP spid="37" grpId="1" build="allAtOnce"/>
      <p:bldP spid="38" grpId="0" build="p"/>
      <p:bldP spid="38" grpId="1" build="allAtOnce"/>
      <p:bldP spid="39" grpId="0" build="p"/>
      <p:bldP spid="39" grpId="1" build="allAtOnce"/>
      <p:bldP spid="40" grpId="0" build="p"/>
      <p:bldP spid="40" grpId="1" build="allAtOnce"/>
      <p:bldP spid="41" grpId="0" build="p"/>
      <p:bldP spid="41" grpId="1" build="allAtOnce"/>
      <p:bldP spid="42" grpId="0" build="p"/>
      <p:bldP spid="42" grpId="1" build="allAtOnce"/>
      <p:bldP spid="56" grpId="0"/>
      <p:bldP spid="56" grpId="1"/>
      <p:bldP spid="57" grpId="0" build="p"/>
      <p:bldP spid="57" grpId="1" build="allAtOnce"/>
      <p:bldP spid="58" grpId="3" build="p"/>
      <p:bldP spid="58" grpId="4"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 dirty="0">
                <a:latin typeface="Press Start 2P" panose="02000503000000000000" pitchFamily="1" charset="0"/>
              </a:rPr>
              <a:t>METHOD - VARIATIONS</a:t>
            </a:r>
          </a:p>
        </p:txBody>
      </p:sp>
      <p:pic>
        <p:nvPicPr>
          <p:cNvPr id="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276872"/>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923928" y="3140968"/>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923927" y="4005064"/>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3923927" y="4852764"/>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Shape 96"/>
          <p:cNvSpPr txBox="1">
            <a:spLocks noGrp="1"/>
          </p:cNvSpPr>
          <p:nvPr>
            <p:ph type="body" idx="1"/>
          </p:nvPr>
        </p:nvSpPr>
        <p:spPr>
          <a:xfrm>
            <a:off x="1165496" y="1657694"/>
            <a:ext cx="7798992" cy="748680"/>
          </a:xfrm>
          <a:prstGeom prst="rect">
            <a:avLst/>
          </a:prstGeom>
        </p:spPr>
        <p:txBody>
          <a:bodyPr lIns="91425" tIns="91425" rIns="91425" bIns="91425" anchor="t" anchorCtr="0">
            <a:noAutofit/>
          </a:bodyPr>
          <a:lstStyle/>
          <a:p>
            <a:pPr marL="3175" lvl="0" rtl="0">
              <a:spcBef>
                <a:spcPts val="0"/>
              </a:spcBef>
              <a:buNone/>
            </a:pPr>
            <a:r>
              <a:rPr lang="en-US" spc="300" dirty="0">
                <a:solidFill>
                  <a:schemeClr val="bg1"/>
                </a:solidFill>
                <a:latin typeface="MKOCR" panose="02000606020000020003" pitchFamily="2" charset="0"/>
              </a:rPr>
              <a:t>We can’t add more layers forever!</a:t>
            </a:r>
            <a:endParaRPr lang="en" spc="300" dirty="0">
              <a:solidFill>
                <a:schemeClr val="bg1"/>
              </a:solidFill>
              <a:latin typeface="MKOCR" panose="02000606020000020003" pitchFamily="2" charset="0"/>
            </a:endParaRPr>
          </a:p>
        </p:txBody>
      </p:sp>
      <p:sp>
        <p:nvSpPr>
          <p:cNvPr id="31" name="Text Placeholder 1"/>
          <p:cNvSpPr txBox="1">
            <a:spLocks/>
          </p:cNvSpPr>
          <p:nvPr/>
        </p:nvSpPr>
        <p:spPr>
          <a:xfrm>
            <a:off x="6009903" y="2343140"/>
            <a:ext cx="670199" cy="8206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a:buFont typeface="Quicksand"/>
              <a:buNone/>
            </a:pPr>
            <a:r>
              <a:rPr lang="en-US" sz="4000" dirty="0">
                <a:solidFill>
                  <a:srgbClr val="F2F721"/>
                </a:solidFill>
                <a:latin typeface="Press Start 2P" panose="02000503000000000000" pitchFamily="1" charset="0"/>
              </a:rPr>
              <a:t>&lt;</a:t>
            </a:r>
            <a:endParaRPr lang="en-GB" sz="4000" dirty="0">
              <a:solidFill>
                <a:srgbClr val="F2F721"/>
              </a:solidFill>
              <a:latin typeface="Press Start 2P" panose="02000503000000000000" pitchFamily="1" charset="0"/>
            </a:endParaRPr>
          </a:p>
        </p:txBody>
      </p:sp>
      <p:sp>
        <p:nvSpPr>
          <p:cNvPr id="32" name="Shape 96"/>
          <p:cNvSpPr txBox="1">
            <a:spLocks/>
          </p:cNvSpPr>
          <p:nvPr/>
        </p:nvSpPr>
        <p:spPr>
          <a:xfrm>
            <a:off x="1165496" y="5704656"/>
            <a:ext cx="7798992" cy="74868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spcBef>
                <a:spcPts val="0"/>
              </a:spcBef>
              <a:buFont typeface="Quicksand"/>
              <a:buNone/>
            </a:pPr>
            <a:r>
              <a:rPr lang="en-US" spc="300" dirty="0">
                <a:solidFill>
                  <a:schemeClr val="bg1"/>
                </a:solidFill>
                <a:latin typeface="MKOCR" panose="02000606020000020003" pitchFamily="2" charset="0"/>
              </a:rPr>
              <a:t>Later levels increase </a:t>
            </a:r>
            <a:r>
              <a:rPr lang="en-US" spc="300" dirty="0">
                <a:solidFill>
                  <a:srgbClr val="F2F721"/>
                </a:solidFill>
                <a:latin typeface="MKOCR" panose="02000606020000020003" pitchFamily="2" charset="0"/>
              </a:rPr>
              <a:t>speed</a:t>
            </a:r>
            <a:r>
              <a:rPr lang="en-US" spc="300" dirty="0">
                <a:solidFill>
                  <a:schemeClr val="bg1"/>
                </a:solidFill>
                <a:latin typeface="MKOCR" panose="02000606020000020003" pitchFamily="2" charset="0"/>
              </a:rPr>
              <a:t>.</a:t>
            </a:r>
            <a:endParaRPr lang="en" spc="300" dirty="0">
              <a:solidFill>
                <a:schemeClr val="bg1"/>
              </a:solidFill>
              <a:latin typeface="MKOCR" panose="02000606020000020003" pitchFamily="2" charset="0"/>
            </a:endParaRPr>
          </a:p>
        </p:txBody>
      </p:sp>
    </p:spTree>
    <p:extLst>
      <p:ext uri="{BB962C8B-B14F-4D97-AF65-F5344CB8AC3E}">
        <p14:creationId xmlns:p14="http://schemas.microsoft.com/office/powerpoint/2010/main" val="120772057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250"/>
                                        <p:tgtEl>
                                          <p:spTgt spid="23"/>
                                        </p:tgtEl>
                                      </p:cBhvr>
                                    </p:animEffect>
                                  </p:childTnLst>
                                </p:cTn>
                              </p:par>
                              <p:par>
                                <p:cTn id="12" presetID="10" presetClass="entr" presetSubtype="0"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25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par>
                          <p:cTn id="25" fill="hold">
                            <p:stCondLst>
                              <p:cond delay="0"/>
                            </p:stCondLst>
                            <p:childTnLst>
                              <p:par>
                                <p:cTn id="26" presetID="42" presetClass="path" presetSubtype="0" accel="50000" decel="50000" fill="hold" grpId="0" nodeType="afterEffect">
                                  <p:stCondLst>
                                    <p:cond delay="500"/>
                                  </p:stCondLst>
                                  <p:childTnLst>
                                    <p:animMotion origin="layout" path="M -3.61111E-6 4.44444E-6 L -3.61111E-6 0.13333 " pathEditMode="relative" rAng="0" ptsTypes="AA">
                                      <p:cBhvr>
                                        <p:cTn id="27" dur="250" fill="hold"/>
                                        <p:tgtEl>
                                          <p:spTgt spid="31"/>
                                        </p:tgtEl>
                                        <p:attrNameLst>
                                          <p:attrName>ppt_x</p:attrName>
                                          <p:attrName>ppt_y</p:attrName>
                                        </p:attrNameLst>
                                      </p:cBhvr>
                                      <p:rCtr x="0" y="6667"/>
                                    </p:animMotion>
                                  </p:childTnLst>
                                </p:cTn>
                              </p:par>
                            </p:childTnLst>
                          </p:cTn>
                        </p:par>
                        <p:par>
                          <p:cTn id="28" fill="hold">
                            <p:stCondLst>
                              <p:cond delay="750"/>
                            </p:stCondLst>
                            <p:childTnLst>
                              <p:par>
                                <p:cTn id="29" presetID="42" presetClass="path" presetSubtype="0" accel="50000" decel="50000" fill="hold" grpId="2" nodeType="afterEffect">
                                  <p:stCondLst>
                                    <p:cond delay="500"/>
                                  </p:stCondLst>
                                  <p:childTnLst>
                                    <p:animMotion origin="layout" path="M -3.61111E-6 0.13079 L -3.61111E-6 0.38079 " pathEditMode="relative" rAng="0" ptsTypes="AA">
                                      <p:cBhvr>
                                        <p:cTn id="30" dur="250" fill="hold"/>
                                        <p:tgtEl>
                                          <p:spTgt spid="31"/>
                                        </p:tgtEl>
                                        <p:attrNameLst>
                                          <p:attrName>ppt_x</p:attrName>
                                          <p:attrName>ppt_y</p:attrName>
                                        </p:attrNameLst>
                                      </p:cBhvr>
                                      <p:rCtr x="0" y="12500"/>
                                    </p:animMotion>
                                  </p:childTnLst>
                                </p:cTn>
                              </p:par>
                            </p:childTnLst>
                          </p:cTn>
                        </p:par>
                        <p:par>
                          <p:cTn id="31" fill="hold">
                            <p:stCondLst>
                              <p:cond delay="1500"/>
                            </p:stCondLst>
                            <p:childTnLst>
                              <p:par>
                                <p:cTn id="32" presetID="42" presetClass="path" presetSubtype="0" accel="50000" decel="50000" fill="hold" grpId="3" nodeType="afterEffect">
                                  <p:stCondLst>
                                    <p:cond delay="500"/>
                                  </p:stCondLst>
                                  <p:childTnLst>
                                    <p:animMotion origin="layout" path="M -3.61111E-6 0.36945 L -3.61111E-6 0.24792 " pathEditMode="relative" rAng="0" ptsTypes="AA">
                                      <p:cBhvr>
                                        <p:cTn id="33" dur="250" fill="hold"/>
                                        <p:tgtEl>
                                          <p:spTgt spid="31"/>
                                        </p:tgtEl>
                                        <p:attrNameLst>
                                          <p:attrName>ppt_x</p:attrName>
                                          <p:attrName>ppt_y</p:attrName>
                                        </p:attrNameLst>
                                      </p:cBhvr>
                                      <p:rCtr x="0" y="-6088"/>
                                    </p:animMotion>
                                  </p:childTnLst>
                                </p:cTn>
                              </p:par>
                            </p:childTnLst>
                          </p:cTn>
                        </p:par>
                        <p:par>
                          <p:cTn id="34" fill="hold">
                            <p:stCondLst>
                              <p:cond delay="2250"/>
                            </p:stCondLst>
                            <p:childTnLst>
                              <p:par>
                                <p:cTn id="35" presetID="10" presetClass="exit" presetSubtype="0" fill="hold" grpId="4" nodeType="afterEffect">
                                  <p:stCondLst>
                                    <p:cond delay="500"/>
                                  </p:stCondLst>
                                  <p:childTnLst>
                                    <p:animEffect transition="out" filter="fade">
                                      <p:cBhvr>
                                        <p:cTn id="36" dur="250"/>
                                        <p:tgtEl>
                                          <p:spTgt spid="31"/>
                                        </p:tgtEl>
                                      </p:cBhvr>
                                    </p:animEffect>
                                    <p:set>
                                      <p:cBhvr>
                                        <p:cTn id="37" dur="1" fill="hold">
                                          <p:stCondLst>
                                            <p:cond delay="249"/>
                                          </p:stCondLst>
                                        </p:cTn>
                                        <p:tgtEl>
                                          <p:spTgt spid="3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1" grpId="0"/>
      <p:bldP spid="31" grpId="1"/>
      <p:bldP spid="31" grpId="2"/>
      <p:bldP spid="31" grpId="3"/>
      <p:bldP spid="31" grpId="4"/>
      <p:bldP spid="3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691375"/>
            <a:ext cx="6858000" cy="459900"/>
          </a:xfrm>
          <a:prstGeom prst="rect">
            <a:avLst/>
          </a:prstGeom>
        </p:spPr>
        <p:txBody>
          <a:bodyPr lIns="91425" tIns="91425" rIns="91425" bIns="91425" anchor="b" anchorCtr="0">
            <a:noAutofit/>
          </a:bodyPr>
          <a:lstStyle/>
          <a:p>
            <a:pPr lvl="0">
              <a:spcBef>
                <a:spcPts val="0"/>
              </a:spcBef>
              <a:buNone/>
            </a:pPr>
            <a:r>
              <a:rPr lang="en" dirty="0">
                <a:latin typeface="Press Start 2P" panose="02000503000000000000" pitchFamily="1" charset="0"/>
              </a:rPr>
              <a:t>METHOD – DEATH</a:t>
            </a:r>
          </a:p>
        </p:txBody>
      </p:sp>
      <p:pic>
        <p:nvPicPr>
          <p:cNvPr id="11"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3977" y="2101220"/>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L1 (0-7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extLst>
              <a:ext uri="{28A0092B-C50C-407E-A947-70E740481C1C}">
                <a14:useLocalDpi xmlns:a14="http://schemas.microsoft.com/office/drawing/2010/main" val="0"/>
              </a:ext>
            </a:extLst>
          </a:blip>
          <a:stretch>
            <a:fillRect/>
          </a:stretch>
        </p:blipFill>
        <p:spPr>
          <a:xfrm>
            <a:off x="1261524" y="2307029"/>
            <a:ext cx="609600" cy="540881"/>
          </a:xfrm>
          <a:prstGeom prst="rect">
            <a:avLst/>
          </a:prstGeom>
        </p:spPr>
      </p:pic>
      <p:sp>
        <p:nvSpPr>
          <p:cNvPr id="3" name="Left Brace 2"/>
          <p:cNvSpPr/>
          <p:nvPr/>
        </p:nvSpPr>
        <p:spPr>
          <a:xfrm>
            <a:off x="4283968" y="1693188"/>
            <a:ext cx="288032" cy="1720572"/>
          </a:xfrm>
          <a:prstGeom prst="leftBrace">
            <a:avLst>
              <a:gd name="adj1" fmla="val 0"/>
              <a:gd name="adj2" fmla="val 50000"/>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Shape 96"/>
          <p:cNvSpPr txBox="1">
            <a:spLocks noGrp="1"/>
          </p:cNvSpPr>
          <p:nvPr>
            <p:ph type="body" idx="1"/>
          </p:nvPr>
        </p:nvSpPr>
        <p:spPr>
          <a:xfrm>
            <a:off x="4572000" y="1549172"/>
            <a:ext cx="1152128" cy="1972816"/>
          </a:xfrm>
          <a:prstGeom prst="rect">
            <a:avLst/>
          </a:prstGeom>
        </p:spPr>
        <p:txBody>
          <a:bodyPr lIns="91425" tIns="91425" rIns="91425" bIns="91425" anchor="t" anchorCtr="0">
            <a:noAutofit/>
          </a:bodyPr>
          <a:lstStyle/>
          <a:p>
            <a:pPr marL="3175" lvl="0" rtl="0">
              <a:spcBef>
                <a:spcPts val="0"/>
              </a:spcBef>
              <a:buNone/>
            </a:pPr>
            <a:r>
              <a:rPr lang="en-US" sz="1200" dirty="0">
                <a:solidFill>
                  <a:srgbClr val="F2F721"/>
                </a:solidFill>
                <a:latin typeface="MKOCR" panose="02000606020000020003" pitchFamily="2" charset="0"/>
              </a:rPr>
              <a:t>Pluck</a:t>
            </a:r>
          </a:p>
          <a:p>
            <a:pPr marL="3175" lvl="0" rtl="0">
              <a:spcBef>
                <a:spcPts val="0"/>
              </a:spcBef>
              <a:buNone/>
            </a:pPr>
            <a:r>
              <a:rPr lang="en-US" sz="1200" dirty="0">
                <a:solidFill>
                  <a:schemeClr val="bg1"/>
                </a:solidFill>
                <a:latin typeface="MKOCR" panose="02000606020000020003" pitchFamily="2" charset="0"/>
              </a:rPr>
              <a:t>Pluck2</a:t>
            </a:r>
          </a:p>
          <a:p>
            <a:pPr marL="3175" lvl="0" rtl="0">
              <a:spcBef>
                <a:spcPts val="0"/>
              </a:spcBef>
              <a:buNone/>
            </a:pPr>
            <a:r>
              <a:rPr lang="en-US" sz="1200" dirty="0">
                <a:solidFill>
                  <a:schemeClr val="bg1"/>
                </a:solidFill>
                <a:latin typeface="MKOCR" panose="02000606020000020003" pitchFamily="2" charset="0"/>
              </a:rPr>
              <a:t>Pad</a:t>
            </a:r>
          </a:p>
          <a:p>
            <a:pPr marL="3175" lvl="0" rtl="0">
              <a:spcBef>
                <a:spcPts val="0"/>
              </a:spcBef>
              <a:buNone/>
            </a:pPr>
            <a:r>
              <a:rPr lang="en-US" sz="1200" dirty="0">
                <a:solidFill>
                  <a:schemeClr val="bg1"/>
                </a:solidFill>
                <a:latin typeface="MKOCR" panose="02000606020000020003" pitchFamily="2" charset="0"/>
              </a:rPr>
              <a:t>Bass</a:t>
            </a:r>
          </a:p>
          <a:p>
            <a:pPr marL="3175" lvl="0" rtl="0">
              <a:spcBef>
                <a:spcPts val="0"/>
              </a:spcBef>
              <a:buNone/>
            </a:pPr>
            <a:r>
              <a:rPr lang="en-US" sz="1200" dirty="0">
                <a:solidFill>
                  <a:schemeClr val="bg1"/>
                </a:solidFill>
                <a:latin typeface="MKOCR" panose="02000606020000020003" pitchFamily="2" charset="0"/>
              </a:rPr>
              <a:t>Sine</a:t>
            </a:r>
          </a:p>
          <a:p>
            <a:pPr marL="3175" lvl="0" rtl="0">
              <a:spcBef>
                <a:spcPts val="0"/>
              </a:spcBef>
              <a:buNone/>
            </a:pPr>
            <a:r>
              <a:rPr lang="en-US" sz="1200" dirty="0">
                <a:solidFill>
                  <a:schemeClr val="bg1"/>
                </a:solidFill>
                <a:latin typeface="MKOCR" panose="02000606020000020003" pitchFamily="2" charset="0"/>
              </a:rPr>
              <a:t>Square</a:t>
            </a:r>
          </a:p>
          <a:p>
            <a:pPr marL="3175" lvl="0" rtl="0">
              <a:spcBef>
                <a:spcPts val="0"/>
              </a:spcBef>
              <a:buNone/>
            </a:pPr>
            <a:r>
              <a:rPr lang="en-US" sz="1200" dirty="0">
                <a:solidFill>
                  <a:schemeClr val="bg1"/>
                </a:solidFill>
                <a:latin typeface="MKOCR" panose="02000606020000020003" pitchFamily="2" charset="0"/>
              </a:rPr>
              <a:t>Pulse</a:t>
            </a:r>
          </a:p>
          <a:p>
            <a:pPr marL="3175">
              <a:spcBef>
                <a:spcPts val="0"/>
              </a:spcBef>
              <a:buNone/>
            </a:pPr>
            <a:r>
              <a:rPr lang="en-US" sz="1200" dirty="0">
                <a:solidFill>
                  <a:srgbClr val="F2F721"/>
                </a:solidFill>
                <a:latin typeface="MKOCR" panose="02000606020000020003" pitchFamily="2" charset="0"/>
              </a:rPr>
              <a:t>DrumsLow</a:t>
            </a:r>
          </a:p>
          <a:p>
            <a:pPr marL="3175" lvl="0" rtl="0">
              <a:spcBef>
                <a:spcPts val="0"/>
              </a:spcBef>
              <a:buNone/>
            </a:pPr>
            <a:r>
              <a:rPr lang="en-US" sz="1200" dirty="0">
                <a:solidFill>
                  <a:schemeClr val="bg1"/>
                </a:solidFill>
                <a:latin typeface="MKOCR" panose="02000606020000020003" pitchFamily="2" charset="0"/>
              </a:rPr>
              <a:t>DrumsMid</a:t>
            </a:r>
          </a:p>
          <a:p>
            <a:pPr marL="3175" lvl="0" rtl="0">
              <a:spcBef>
                <a:spcPts val="0"/>
              </a:spcBef>
              <a:buNone/>
            </a:pPr>
            <a:r>
              <a:rPr lang="en-US" sz="1200" dirty="0">
                <a:solidFill>
                  <a:schemeClr val="bg1"/>
                </a:solidFill>
                <a:latin typeface="MKOCR" panose="02000606020000020003" pitchFamily="2" charset="0"/>
              </a:rPr>
              <a:t>DrumsHigh</a:t>
            </a:r>
          </a:p>
          <a:p>
            <a:pPr marL="3175" lvl="0" rtl="0">
              <a:spcBef>
                <a:spcPts val="0"/>
              </a:spcBef>
              <a:buNone/>
            </a:pPr>
            <a:endParaRPr lang="en" sz="1200" dirty="0">
              <a:solidFill>
                <a:schemeClr val="bg1"/>
              </a:solidFill>
              <a:latin typeface="MKOCR" panose="02000606020000020003" pitchFamily="2" charset="0"/>
            </a:endParaRPr>
          </a:p>
        </p:txBody>
      </p:sp>
      <p:sp>
        <p:nvSpPr>
          <p:cNvPr id="15" name="Shape 95"/>
          <p:cNvSpPr txBox="1">
            <a:spLocks/>
          </p:cNvSpPr>
          <p:nvPr/>
        </p:nvSpPr>
        <p:spPr>
          <a:xfrm>
            <a:off x="5580112" y="2238772"/>
            <a:ext cx="792088" cy="7062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ct val="100000"/>
              <a:buFont typeface="Quicksand"/>
              <a:buNone/>
              <a:defRPr sz="1800" b="0" i="0" u="none" strike="noStrike" cap="none">
                <a:solidFill>
                  <a:srgbClr val="F2F721"/>
                </a:solidFill>
                <a:latin typeface="Quicksand"/>
                <a:ea typeface="Quicksand"/>
                <a:cs typeface="Quicksand"/>
                <a:sym typeface="Quicksand"/>
                <a:rtl val="0"/>
              </a:defRPr>
            </a:lvl1pPr>
            <a:lvl2pPr lvl="1"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r>
              <a:rPr lang="en-GB" sz="4000" dirty="0">
                <a:latin typeface="Press Start 2P" panose="02000503000000000000" pitchFamily="1" charset="0"/>
              </a:rPr>
              <a:t>→</a:t>
            </a:r>
            <a:endParaRPr lang="en" sz="4000" dirty="0">
              <a:latin typeface="Press Start 2P" panose="02000503000000000000" pitchFamily="1" charset="0"/>
            </a:endParaRPr>
          </a:p>
        </p:txBody>
      </p:sp>
      <p:sp>
        <p:nvSpPr>
          <p:cNvPr id="16" name="Shape 101"/>
          <p:cNvSpPr/>
          <p:nvPr/>
        </p:nvSpPr>
        <p:spPr>
          <a:xfrm>
            <a:off x="6516216" y="2048304"/>
            <a:ext cx="1080000" cy="1080000"/>
          </a:xfrm>
          <a:prstGeom prst="ellipse">
            <a:avLst/>
          </a:prstGeom>
          <a:solidFill>
            <a:srgbClr val="F2F721"/>
          </a:solidFill>
          <a:ln w="28575" cap="flat" cmpd="sng">
            <a:no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Isosceles Triangle 16"/>
          <p:cNvSpPr/>
          <p:nvPr/>
        </p:nvSpPr>
        <p:spPr>
          <a:xfrm rot="16200000">
            <a:off x="6915644" y="2158364"/>
            <a:ext cx="1295943" cy="92953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Shape 95"/>
          <p:cNvSpPr txBox="1">
            <a:spLocks/>
          </p:cNvSpPr>
          <p:nvPr/>
        </p:nvSpPr>
        <p:spPr>
          <a:xfrm>
            <a:off x="7020272" y="1844824"/>
            <a:ext cx="792088" cy="7062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ct val="100000"/>
              <a:buFont typeface="Quicksand"/>
              <a:buNone/>
              <a:defRPr sz="1800" b="0" i="0" u="none" strike="noStrike" cap="none">
                <a:solidFill>
                  <a:srgbClr val="F2F721"/>
                </a:solidFill>
                <a:latin typeface="Quicksand"/>
                <a:ea typeface="Quicksand"/>
                <a:cs typeface="Quicksand"/>
                <a:sym typeface="Quicksand"/>
                <a:rtl val="0"/>
              </a:defRPr>
            </a:lvl1pPr>
            <a:lvl2pPr lvl="1"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r>
              <a:rPr lang="en-US" sz="2400" dirty="0">
                <a:solidFill>
                  <a:schemeClr val="tx1"/>
                </a:solidFill>
                <a:latin typeface="Berlin Sans FB Demi" panose="020E0802020502020306" pitchFamily="34" charset="0"/>
              </a:rPr>
              <a:t>x</a:t>
            </a:r>
            <a:endParaRPr lang="en" sz="2400" dirty="0">
              <a:solidFill>
                <a:schemeClr val="tx1"/>
              </a:solidFill>
              <a:latin typeface="Berlin Sans FB Demi" panose="020E0802020502020306" pitchFamily="34" charset="0"/>
            </a:endParaRPr>
          </a:p>
        </p:txBody>
      </p:sp>
      <p:pic>
        <p:nvPicPr>
          <p:cNvPr id="5" name="rip.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extLst>
              <a:ext uri="{28A0092B-C50C-407E-A947-70E740481C1C}">
                <a14:useLocalDpi xmlns:a14="http://schemas.microsoft.com/office/drawing/2010/main" val="0"/>
              </a:ext>
            </a:extLst>
          </a:blip>
          <a:stretch>
            <a:fillRect/>
          </a:stretch>
        </p:blipFill>
        <p:spPr>
          <a:xfrm>
            <a:off x="6794047" y="1303943"/>
            <a:ext cx="609600" cy="540881"/>
          </a:xfrm>
          <a:prstGeom prst="rect">
            <a:avLst/>
          </a:prstGeom>
        </p:spPr>
      </p:pic>
      <p:pic>
        <p:nvPicPr>
          <p:cNvPr id="21"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3976" y="4382695"/>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L1 (140-199).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extLst>
              <a:ext uri="{28A0092B-C50C-407E-A947-70E740481C1C}">
                <a14:useLocalDpi xmlns:a14="http://schemas.microsoft.com/office/drawing/2010/main" val="0"/>
              </a:ext>
            </a:extLst>
          </a:blip>
          <a:stretch>
            <a:fillRect/>
          </a:stretch>
        </p:blipFill>
        <p:spPr>
          <a:xfrm>
            <a:off x="1261524" y="4544303"/>
            <a:ext cx="609600" cy="540881"/>
          </a:xfrm>
          <a:prstGeom prst="rect">
            <a:avLst/>
          </a:prstGeom>
        </p:spPr>
      </p:pic>
      <p:sp>
        <p:nvSpPr>
          <p:cNvPr id="24" name="Left Brace 23"/>
          <p:cNvSpPr/>
          <p:nvPr/>
        </p:nvSpPr>
        <p:spPr>
          <a:xfrm>
            <a:off x="4283968" y="3972351"/>
            <a:ext cx="288032" cy="1720572"/>
          </a:xfrm>
          <a:prstGeom prst="leftBrace">
            <a:avLst>
              <a:gd name="adj1" fmla="val 0"/>
              <a:gd name="adj2" fmla="val 50000"/>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Shape 96"/>
          <p:cNvSpPr txBox="1">
            <a:spLocks/>
          </p:cNvSpPr>
          <p:nvPr/>
        </p:nvSpPr>
        <p:spPr>
          <a:xfrm>
            <a:off x="4572000" y="3828335"/>
            <a:ext cx="1152128" cy="197281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3F3F3"/>
              </a:buClr>
              <a:buSzPct val="100000"/>
              <a:buFont typeface="Quicksand"/>
              <a:buChar char="◦"/>
              <a:defRPr sz="3000" b="0" i="0" u="none" strike="noStrike" cap="none">
                <a:solidFill>
                  <a:srgbClr val="F3F3F3"/>
                </a:solidFill>
                <a:latin typeface="Quicksand"/>
                <a:ea typeface="Quicksand"/>
                <a:cs typeface="Quicksand"/>
                <a:sym typeface="Quicksand"/>
                <a:rtl val="0"/>
              </a:defRPr>
            </a:lvl1pPr>
            <a:lvl2pPr marR="0" lvl="1" algn="l" rtl="0">
              <a:lnSpc>
                <a:spcPct val="100000"/>
              </a:lnSpc>
              <a:spcBef>
                <a:spcPts val="480"/>
              </a:spcBef>
              <a:spcAft>
                <a:spcPts val="0"/>
              </a:spcAft>
              <a:buClr>
                <a:srgbClr val="F3F3F3"/>
              </a:buClr>
              <a:buSzPct val="100000"/>
              <a:buFont typeface="Quicksand"/>
              <a:buChar char="▫"/>
              <a:defRPr sz="2400" b="0" i="0" u="none" strike="noStrike" cap="none">
                <a:solidFill>
                  <a:srgbClr val="F3F3F3"/>
                </a:solidFill>
                <a:latin typeface="Quicksand"/>
                <a:ea typeface="Quicksand"/>
                <a:cs typeface="Quicksand"/>
                <a:sym typeface="Quicksand"/>
                <a:rtl val="0"/>
              </a:defRPr>
            </a:lvl2pPr>
            <a:lvl3pPr marR="0" lvl="2" algn="l" rtl="0">
              <a:lnSpc>
                <a:spcPct val="100000"/>
              </a:lnSpc>
              <a:spcBef>
                <a:spcPts val="480"/>
              </a:spcBef>
              <a:spcAft>
                <a:spcPts val="0"/>
              </a:spcAft>
              <a:buClr>
                <a:srgbClr val="F3F3F3"/>
              </a:buClr>
              <a:buSzPct val="100000"/>
              <a:buFont typeface="Quicksand"/>
              <a:buNone/>
              <a:defRPr sz="2400" b="0" i="0" u="none" strike="noStrike" cap="none">
                <a:solidFill>
                  <a:srgbClr val="F3F3F3"/>
                </a:solidFill>
                <a:latin typeface="Quicksand"/>
                <a:ea typeface="Quicksand"/>
                <a:cs typeface="Quicksand"/>
                <a:sym typeface="Quicksand"/>
                <a:rtl val="0"/>
              </a:defRPr>
            </a:lvl3pPr>
            <a:lvl4pPr marR="0" lvl="3"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4pPr>
            <a:lvl5pPr marR="0" lvl="4"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5pPr>
            <a:lvl6pPr marR="0" lvl="5"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6pPr>
            <a:lvl7pPr marR="0" lvl="6"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7pPr>
            <a:lvl8pPr marR="0" lvl="7"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8pPr>
            <a:lvl9pPr marR="0" lvl="8" algn="l" rtl="0">
              <a:lnSpc>
                <a:spcPct val="100000"/>
              </a:lnSpc>
              <a:spcBef>
                <a:spcPts val="36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rtl val="0"/>
              </a:defRPr>
            </a:lvl9pPr>
          </a:lstStyle>
          <a:p>
            <a:pPr marL="3175">
              <a:spcBef>
                <a:spcPts val="0"/>
              </a:spcBef>
              <a:buFont typeface="Quicksand"/>
              <a:buNone/>
            </a:pPr>
            <a:r>
              <a:rPr lang="en-US" sz="1200" dirty="0">
                <a:solidFill>
                  <a:srgbClr val="F2F721"/>
                </a:solidFill>
                <a:latin typeface="MKOCR" panose="02000606020000020003" pitchFamily="2" charset="0"/>
              </a:rPr>
              <a:t>Pluck</a:t>
            </a:r>
          </a:p>
          <a:p>
            <a:pPr marL="3175">
              <a:spcBef>
                <a:spcPts val="0"/>
              </a:spcBef>
              <a:buFont typeface="Quicksand"/>
              <a:buNone/>
            </a:pPr>
            <a:r>
              <a:rPr lang="en-US" sz="1200" dirty="0">
                <a:solidFill>
                  <a:schemeClr val="bg1"/>
                </a:solidFill>
                <a:latin typeface="MKOCR" panose="02000606020000020003" pitchFamily="2" charset="0"/>
              </a:rPr>
              <a:t>Pluck2</a:t>
            </a:r>
          </a:p>
          <a:p>
            <a:pPr marL="3175">
              <a:spcBef>
                <a:spcPts val="0"/>
              </a:spcBef>
              <a:buFont typeface="Quicksand"/>
              <a:buNone/>
            </a:pPr>
            <a:r>
              <a:rPr lang="en-US" sz="1200" dirty="0">
                <a:solidFill>
                  <a:schemeClr val="bg1"/>
                </a:solidFill>
                <a:latin typeface="MKOCR" panose="02000606020000020003" pitchFamily="2" charset="0"/>
              </a:rPr>
              <a:t>Pad</a:t>
            </a:r>
          </a:p>
          <a:p>
            <a:pPr marL="3175">
              <a:spcBef>
                <a:spcPts val="0"/>
              </a:spcBef>
              <a:buFont typeface="Quicksand"/>
              <a:buNone/>
            </a:pPr>
            <a:r>
              <a:rPr lang="en-US" sz="1200" dirty="0">
                <a:solidFill>
                  <a:srgbClr val="F2F721"/>
                </a:solidFill>
                <a:latin typeface="MKOCR" panose="02000606020000020003" pitchFamily="2" charset="0"/>
              </a:rPr>
              <a:t>Bass</a:t>
            </a:r>
          </a:p>
          <a:p>
            <a:pPr marL="3175">
              <a:spcBef>
                <a:spcPts val="0"/>
              </a:spcBef>
              <a:buFont typeface="Quicksand"/>
              <a:buNone/>
            </a:pPr>
            <a:r>
              <a:rPr lang="en-US" sz="1200" dirty="0">
                <a:solidFill>
                  <a:srgbClr val="F2F721"/>
                </a:solidFill>
                <a:latin typeface="MKOCR" panose="02000606020000020003" pitchFamily="2" charset="0"/>
              </a:rPr>
              <a:t>Sine</a:t>
            </a:r>
          </a:p>
          <a:p>
            <a:pPr marL="3175">
              <a:spcBef>
                <a:spcPts val="0"/>
              </a:spcBef>
              <a:buFont typeface="Quicksand"/>
              <a:buNone/>
            </a:pPr>
            <a:r>
              <a:rPr lang="en-US" sz="1200" dirty="0">
                <a:solidFill>
                  <a:schemeClr val="bg1"/>
                </a:solidFill>
                <a:latin typeface="MKOCR" panose="02000606020000020003" pitchFamily="2" charset="0"/>
              </a:rPr>
              <a:t>Square</a:t>
            </a:r>
          </a:p>
          <a:p>
            <a:pPr marL="3175">
              <a:spcBef>
                <a:spcPts val="0"/>
              </a:spcBef>
              <a:buFont typeface="Quicksand"/>
              <a:buNone/>
            </a:pPr>
            <a:r>
              <a:rPr lang="en-US" sz="1200" dirty="0">
                <a:solidFill>
                  <a:schemeClr val="bg1"/>
                </a:solidFill>
                <a:latin typeface="MKOCR" panose="02000606020000020003" pitchFamily="2" charset="0"/>
              </a:rPr>
              <a:t>Pulse</a:t>
            </a:r>
          </a:p>
          <a:p>
            <a:pPr marL="3175">
              <a:spcBef>
                <a:spcPts val="0"/>
              </a:spcBef>
              <a:buFont typeface="Quicksand"/>
              <a:buNone/>
            </a:pPr>
            <a:r>
              <a:rPr lang="en-US" sz="1200" dirty="0">
                <a:solidFill>
                  <a:srgbClr val="F2F721"/>
                </a:solidFill>
                <a:latin typeface="MKOCR" panose="02000606020000020003" pitchFamily="2" charset="0"/>
              </a:rPr>
              <a:t>DrumsLow</a:t>
            </a:r>
          </a:p>
          <a:p>
            <a:pPr marL="3175">
              <a:spcBef>
                <a:spcPts val="0"/>
              </a:spcBef>
              <a:buFont typeface="Quicksand"/>
              <a:buNone/>
            </a:pPr>
            <a:r>
              <a:rPr lang="en-US" sz="1200" dirty="0">
                <a:solidFill>
                  <a:schemeClr val="bg1"/>
                </a:solidFill>
                <a:latin typeface="MKOCR" panose="02000606020000020003" pitchFamily="2" charset="0"/>
              </a:rPr>
              <a:t>DrumsMid</a:t>
            </a:r>
          </a:p>
          <a:p>
            <a:pPr marL="3175">
              <a:spcBef>
                <a:spcPts val="0"/>
              </a:spcBef>
              <a:buFont typeface="Quicksand"/>
              <a:buNone/>
            </a:pPr>
            <a:r>
              <a:rPr lang="en-US" sz="1200" dirty="0">
                <a:solidFill>
                  <a:schemeClr val="bg1"/>
                </a:solidFill>
                <a:latin typeface="MKOCR" panose="02000606020000020003" pitchFamily="2" charset="0"/>
              </a:rPr>
              <a:t>DrumsHigh</a:t>
            </a:r>
          </a:p>
          <a:p>
            <a:pPr marL="3175">
              <a:spcBef>
                <a:spcPts val="0"/>
              </a:spcBef>
              <a:buFont typeface="Quicksand"/>
              <a:buNone/>
            </a:pPr>
            <a:endParaRPr lang="en" sz="1200" dirty="0">
              <a:solidFill>
                <a:schemeClr val="bg1"/>
              </a:solidFill>
              <a:latin typeface="MKOCR" panose="02000606020000020003" pitchFamily="2" charset="0"/>
            </a:endParaRPr>
          </a:p>
        </p:txBody>
      </p:sp>
      <p:sp>
        <p:nvSpPr>
          <p:cNvPr id="30" name="Shape 95"/>
          <p:cNvSpPr txBox="1">
            <a:spLocks/>
          </p:cNvSpPr>
          <p:nvPr/>
        </p:nvSpPr>
        <p:spPr>
          <a:xfrm>
            <a:off x="5580112" y="4510315"/>
            <a:ext cx="792088" cy="7062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ct val="100000"/>
              <a:buFont typeface="Quicksand"/>
              <a:buNone/>
              <a:defRPr sz="1800" b="0" i="0" u="none" strike="noStrike" cap="none">
                <a:solidFill>
                  <a:srgbClr val="F2F721"/>
                </a:solidFill>
                <a:latin typeface="Quicksand"/>
                <a:ea typeface="Quicksand"/>
                <a:cs typeface="Quicksand"/>
                <a:sym typeface="Quicksand"/>
                <a:rtl val="0"/>
              </a:defRPr>
            </a:lvl1pPr>
            <a:lvl2pPr lvl="1"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r>
              <a:rPr lang="en-GB" sz="4000" dirty="0">
                <a:latin typeface="Press Start 2P" panose="02000503000000000000" pitchFamily="1" charset="0"/>
              </a:rPr>
              <a:t>→</a:t>
            </a:r>
            <a:endParaRPr lang="en" sz="4000" dirty="0">
              <a:latin typeface="Press Start 2P" panose="02000503000000000000" pitchFamily="1" charset="0"/>
            </a:endParaRPr>
          </a:p>
        </p:txBody>
      </p:sp>
      <p:sp>
        <p:nvSpPr>
          <p:cNvPr id="33" name="Shape 101"/>
          <p:cNvSpPr/>
          <p:nvPr/>
        </p:nvSpPr>
        <p:spPr>
          <a:xfrm>
            <a:off x="6516216" y="4319847"/>
            <a:ext cx="1080000" cy="1080000"/>
          </a:xfrm>
          <a:prstGeom prst="ellipse">
            <a:avLst/>
          </a:prstGeom>
          <a:solidFill>
            <a:srgbClr val="F2F721"/>
          </a:solidFill>
          <a:ln w="28575" cap="flat" cmpd="sng">
            <a:no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Isosceles Triangle 33"/>
          <p:cNvSpPr/>
          <p:nvPr/>
        </p:nvSpPr>
        <p:spPr>
          <a:xfrm rot="16200000">
            <a:off x="6915644" y="4429907"/>
            <a:ext cx="1295943" cy="92953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5" name="Shape 95"/>
          <p:cNvSpPr txBox="1">
            <a:spLocks/>
          </p:cNvSpPr>
          <p:nvPr/>
        </p:nvSpPr>
        <p:spPr>
          <a:xfrm>
            <a:off x="7020272" y="4116367"/>
            <a:ext cx="792088" cy="7062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ct val="100000"/>
              <a:buFont typeface="Quicksand"/>
              <a:buNone/>
              <a:defRPr sz="1800" b="0" i="0" u="none" strike="noStrike" cap="none">
                <a:solidFill>
                  <a:srgbClr val="F2F721"/>
                </a:solidFill>
                <a:latin typeface="Quicksand"/>
                <a:ea typeface="Quicksand"/>
                <a:cs typeface="Quicksand"/>
                <a:sym typeface="Quicksand"/>
                <a:rtl val="0"/>
              </a:defRPr>
            </a:lvl1pPr>
            <a:lvl2pPr lvl="1"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r>
              <a:rPr lang="en-US" sz="2400" dirty="0">
                <a:solidFill>
                  <a:schemeClr val="tx1"/>
                </a:solidFill>
                <a:latin typeface="Berlin Sans FB Demi" panose="020E0802020502020306" pitchFamily="34" charset="0"/>
              </a:rPr>
              <a:t>x</a:t>
            </a:r>
            <a:endParaRPr lang="en" sz="2400" dirty="0">
              <a:solidFill>
                <a:schemeClr val="tx1"/>
              </a:solidFill>
              <a:latin typeface="Berlin Sans FB Demi" panose="020E0802020502020306" pitchFamily="34" charset="0"/>
            </a:endParaRPr>
          </a:p>
        </p:txBody>
      </p:sp>
      <p:pic>
        <p:nvPicPr>
          <p:cNvPr id="6" name="rip2.wav">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extLst>
              <a:ext uri="{28A0092B-C50C-407E-A947-70E740481C1C}">
                <a14:useLocalDpi xmlns:a14="http://schemas.microsoft.com/office/drawing/2010/main" val="0"/>
              </a:ext>
            </a:extLst>
          </a:blip>
          <a:stretch>
            <a:fillRect/>
          </a:stretch>
        </p:blipFill>
        <p:spPr>
          <a:xfrm>
            <a:off x="6794047" y="3608199"/>
            <a:ext cx="609600" cy="540881"/>
          </a:xfrm>
          <a:prstGeom prst="rect">
            <a:avLst/>
          </a:prstGeom>
        </p:spPr>
      </p:pic>
    </p:spTree>
    <p:extLst>
      <p:ext uri="{BB962C8B-B14F-4D97-AF65-F5344CB8AC3E}">
        <p14:creationId xmlns:p14="http://schemas.microsoft.com/office/powerpoint/2010/main" val="335151544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53"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250" fill="hold"/>
                                        <p:tgtEl>
                                          <p:spTgt spid="12"/>
                                        </p:tgtEl>
                                        <p:attrNameLst>
                                          <p:attrName>ppt_w</p:attrName>
                                        </p:attrNameLst>
                                      </p:cBhvr>
                                      <p:tavLst>
                                        <p:tav tm="0">
                                          <p:val>
                                            <p:fltVal val="0"/>
                                          </p:val>
                                        </p:tav>
                                        <p:tav tm="100000">
                                          <p:val>
                                            <p:strVal val="#ppt_w"/>
                                          </p:val>
                                        </p:tav>
                                      </p:tavLst>
                                    </p:anim>
                                    <p:anim calcmode="lin" valueType="num">
                                      <p:cBhvr>
                                        <p:cTn id="11" dur="250" fill="hold"/>
                                        <p:tgtEl>
                                          <p:spTgt spid="12"/>
                                        </p:tgtEl>
                                        <p:attrNameLst>
                                          <p:attrName>ppt_h</p:attrName>
                                        </p:attrNameLst>
                                      </p:cBhvr>
                                      <p:tavLst>
                                        <p:tav tm="0">
                                          <p:val>
                                            <p:fltVal val="0"/>
                                          </p:val>
                                        </p:tav>
                                        <p:tav tm="100000">
                                          <p:val>
                                            <p:strVal val="#ppt_h"/>
                                          </p:val>
                                        </p:tav>
                                      </p:tavLst>
                                    </p:anim>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250"/>
                                        <p:tgtEl>
                                          <p:spTgt spid="3"/>
                                        </p:tgtEl>
                                      </p:cBhvr>
                                    </p:animEffect>
                                  </p:childTnLst>
                                </p:cTn>
                              </p:par>
                            </p:childTnLst>
                          </p:cTn>
                        </p:par>
                        <p:par>
                          <p:cTn id="18" fill="hold">
                            <p:stCondLst>
                              <p:cond delay="250"/>
                            </p:stCondLst>
                            <p:childTnLst>
                              <p:par>
                                <p:cTn id="19" presetID="12" presetClass="entr" presetSubtype="8"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250"/>
                                        <p:tgtEl>
                                          <p:spTgt spid="14">
                                            <p:txEl>
                                              <p:pRg st="0" end="0"/>
                                            </p:txEl>
                                          </p:spTgt>
                                        </p:tgtEl>
                                        <p:attrNameLst>
                                          <p:attrName>ppt_x</p:attrName>
                                        </p:attrNameLst>
                                      </p:cBhvr>
                                      <p:tavLst>
                                        <p:tav tm="0">
                                          <p:val>
                                            <p:strVal val="#ppt_x-#ppt_w*1.125000"/>
                                          </p:val>
                                        </p:tav>
                                        <p:tav tm="100000">
                                          <p:val>
                                            <p:strVal val="#ppt_x"/>
                                          </p:val>
                                        </p:tav>
                                      </p:tavLst>
                                    </p:anim>
                                    <p:animEffect transition="in" filter="wipe(right)">
                                      <p:cBhvr>
                                        <p:cTn id="22" dur="250"/>
                                        <p:tgtEl>
                                          <p:spTgt spid="14">
                                            <p:txEl>
                                              <p:pRg st="0" end="0"/>
                                            </p:txEl>
                                          </p:spTgt>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 calcmode="lin" valueType="num">
                                      <p:cBhvr additive="base">
                                        <p:cTn id="25" dur="250"/>
                                        <p:tgtEl>
                                          <p:spTgt spid="14">
                                            <p:txEl>
                                              <p:pRg st="1" end="1"/>
                                            </p:txEl>
                                          </p:spTgt>
                                        </p:tgtEl>
                                        <p:attrNameLst>
                                          <p:attrName>ppt_x</p:attrName>
                                        </p:attrNameLst>
                                      </p:cBhvr>
                                      <p:tavLst>
                                        <p:tav tm="0">
                                          <p:val>
                                            <p:strVal val="#ppt_x-#ppt_w*1.125000"/>
                                          </p:val>
                                        </p:tav>
                                        <p:tav tm="100000">
                                          <p:val>
                                            <p:strVal val="#ppt_x"/>
                                          </p:val>
                                        </p:tav>
                                      </p:tavLst>
                                    </p:anim>
                                    <p:animEffect transition="in" filter="wipe(right)">
                                      <p:cBhvr>
                                        <p:cTn id="26" dur="250"/>
                                        <p:tgtEl>
                                          <p:spTgt spid="14">
                                            <p:txEl>
                                              <p:pRg st="1" end="1"/>
                                            </p:txEl>
                                          </p:spTgt>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 calcmode="lin" valueType="num">
                                      <p:cBhvr additive="base">
                                        <p:cTn id="29" dur="250"/>
                                        <p:tgtEl>
                                          <p:spTgt spid="14">
                                            <p:txEl>
                                              <p:pRg st="2" end="2"/>
                                            </p:txEl>
                                          </p:spTgt>
                                        </p:tgtEl>
                                        <p:attrNameLst>
                                          <p:attrName>ppt_x</p:attrName>
                                        </p:attrNameLst>
                                      </p:cBhvr>
                                      <p:tavLst>
                                        <p:tav tm="0">
                                          <p:val>
                                            <p:strVal val="#ppt_x-#ppt_w*1.125000"/>
                                          </p:val>
                                        </p:tav>
                                        <p:tav tm="100000">
                                          <p:val>
                                            <p:strVal val="#ppt_x"/>
                                          </p:val>
                                        </p:tav>
                                      </p:tavLst>
                                    </p:anim>
                                    <p:animEffect transition="in" filter="wipe(right)">
                                      <p:cBhvr>
                                        <p:cTn id="30" dur="250"/>
                                        <p:tgtEl>
                                          <p:spTgt spid="14">
                                            <p:txEl>
                                              <p:pRg st="2" end="2"/>
                                            </p:txEl>
                                          </p:spTgt>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anim calcmode="lin" valueType="num">
                                      <p:cBhvr additive="base">
                                        <p:cTn id="33" dur="250"/>
                                        <p:tgtEl>
                                          <p:spTgt spid="14">
                                            <p:txEl>
                                              <p:pRg st="3" end="3"/>
                                            </p:txEl>
                                          </p:spTgt>
                                        </p:tgtEl>
                                        <p:attrNameLst>
                                          <p:attrName>ppt_x</p:attrName>
                                        </p:attrNameLst>
                                      </p:cBhvr>
                                      <p:tavLst>
                                        <p:tav tm="0">
                                          <p:val>
                                            <p:strVal val="#ppt_x-#ppt_w*1.125000"/>
                                          </p:val>
                                        </p:tav>
                                        <p:tav tm="100000">
                                          <p:val>
                                            <p:strVal val="#ppt_x"/>
                                          </p:val>
                                        </p:tav>
                                      </p:tavLst>
                                    </p:anim>
                                    <p:animEffect transition="in" filter="wipe(right)">
                                      <p:cBhvr>
                                        <p:cTn id="34" dur="250"/>
                                        <p:tgtEl>
                                          <p:spTgt spid="14">
                                            <p:txEl>
                                              <p:pRg st="3" end="3"/>
                                            </p:txEl>
                                          </p:spTgt>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4">
                                            <p:txEl>
                                              <p:pRg st="4" end="4"/>
                                            </p:txEl>
                                          </p:spTgt>
                                        </p:tgtEl>
                                        <p:attrNameLst>
                                          <p:attrName>style.visibility</p:attrName>
                                        </p:attrNameLst>
                                      </p:cBhvr>
                                      <p:to>
                                        <p:strVal val="visible"/>
                                      </p:to>
                                    </p:set>
                                    <p:anim calcmode="lin" valueType="num">
                                      <p:cBhvr additive="base">
                                        <p:cTn id="37" dur="250"/>
                                        <p:tgtEl>
                                          <p:spTgt spid="14">
                                            <p:txEl>
                                              <p:pRg st="4" end="4"/>
                                            </p:txEl>
                                          </p:spTgt>
                                        </p:tgtEl>
                                        <p:attrNameLst>
                                          <p:attrName>ppt_x</p:attrName>
                                        </p:attrNameLst>
                                      </p:cBhvr>
                                      <p:tavLst>
                                        <p:tav tm="0">
                                          <p:val>
                                            <p:strVal val="#ppt_x-#ppt_w*1.125000"/>
                                          </p:val>
                                        </p:tav>
                                        <p:tav tm="100000">
                                          <p:val>
                                            <p:strVal val="#ppt_x"/>
                                          </p:val>
                                        </p:tav>
                                      </p:tavLst>
                                    </p:anim>
                                    <p:animEffect transition="in" filter="wipe(right)">
                                      <p:cBhvr>
                                        <p:cTn id="38" dur="250"/>
                                        <p:tgtEl>
                                          <p:spTgt spid="14">
                                            <p:txEl>
                                              <p:pRg st="4" end="4"/>
                                            </p:txEl>
                                          </p:spTgt>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14">
                                            <p:txEl>
                                              <p:pRg st="5" end="5"/>
                                            </p:txEl>
                                          </p:spTgt>
                                        </p:tgtEl>
                                        <p:attrNameLst>
                                          <p:attrName>style.visibility</p:attrName>
                                        </p:attrNameLst>
                                      </p:cBhvr>
                                      <p:to>
                                        <p:strVal val="visible"/>
                                      </p:to>
                                    </p:set>
                                    <p:anim calcmode="lin" valueType="num">
                                      <p:cBhvr additive="base">
                                        <p:cTn id="41" dur="250"/>
                                        <p:tgtEl>
                                          <p:spTgt spid="14">
                                            <p:txEl>
                                              <p:pRg st="5" end="5"/>
                                            </p:txEl>
                                          </p:spTgt>
                                        </p:tgtEl>
                                        <p:attrNameLst>
                                          <p:attrName>ppt_x</p:attrName>
                                        </p:attrNameLst>
                                      </p:cBhvr>
                                      <p:tavLst>
                                        <p:tav tm="0">
                                          <p:val>
                                            <p:strVal val="#ppt_x-#ppt_w*1.125000"/>
                                          </p:val>
                                        </p:tav>
                                        <p:tav tm="100000">
                                          <p:val>
                                            <p:strVal val="#ppt_x"/>
                                          </p:val>
                                        </p:tav>
                                      </p:tavLst>
                                    </p:anim>
                                    <p:animEffect transition="in" filter="wipe(right)">
                                      <p:cBhvr>
                                        <p:cTn id="42" dur="250"/>
                                        <p:tgtEl>
                                          <p:spTgt spid="14">
                                            <p:txEl>
                                              <p:pRg st="5" end="5"/>
                                            </p:txEl>
                                          </p:spTgt>
                                        </p:tgtEl>
                                      </p:cBhvr>
                                    </p:animEffect>
                                  </p:childTnLst>
                                </p:cTn>
                              </p:par>
                              <p:par>
                                <p:cTn id="43" presetID="12" presetClass="entr" presetSubtype="8" fill="hold" grpId="0" nodeType="withEffect">
                                  <p:stCondLst>
                                    <p:cond delay="0"/>
                                  </p:stCondLst>
                                  <p:childTnLst>
                                    <p:set>
                                      <p:cBhvr>
                                        <p:cTn id="44" dur="1" fill="hold">
                                          <p:stCondLst>
                                            <p:cond delay="0"/>
                                          </p:stCondLst>
                                        </p:cTn>
                                        <p:tgtEl>
                                          <p:spTgt spid="14">
                                            <p:txEl>
                                              <p:pRg st="6" end="6"/>
                                            </p:txEl>
                                          </p:spTgt>
                                        </p:tgtEl>
                                        <p:attrNameLst>
                                          <p:attrName>style.visibility</p:attrName>
                                        </p:attrNameLst>
                                      </p:cBhvr>
                                      <p:to>
                                        <p:strVal val="visible"/>
                                      </p:to>
                                    </p:set>
                                    <p:anim calcmode="lin" valueType="num">
                                      <p:cBhvr additive="base">
                                        <p:cTn id="45" dur="250"/>
                                        <p:tgtEl>
                                          <p:spTgt spid="14">
                                            <p:txEl>
                                              <p:pRg st="6" end="6"/>
                                            </p:txEl>
                                          </p:spTgt>
                                        </p:tgtEl>
                                        <p:attrNameLst>
                                          <p:attrName>ppt_x</p:attrName>
                                        </p:attrNameLst>
                                      </p:cBhvr>
                                      <p:tavLst>
                                        <p:tav tm="0">
                                          <p:val>
                                            <p:strVal val="#ppt_x-#ppt_w*1.125000"/>
                                          </p:val>
                                        </p:tav>
                                        <p:tav tm="100000">
                                          <p:val>
                                            <p:strVal val="#ppt_x"/>
                                          </p:val>
                                        </p:tav>
                                      </p:tavLst>
                                    </p:anim>
                                    <p:animEffect transition="in" filter="wipe(right)">
                                      <p:cBhvr>
                                        <p:cTn id="46" dur="250"/>
                                        <p:tgtEl>
                                          <p:spTgt spid="14">
                                            <p:txEl>
                                              <p:pRg st="6" end="6"/>
                                            </p:txEl>
                                          </p:spTgt>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14">
                                            <p:txEl>
                                              <p:pRg st="7" end="7"/>
                                            </p:txEl>
                                          </p:spTgt>
                                        </p:tgtEl>
                                        <p:attrNameLst>
                                          <p:attrName>style.visibility</p:attrName>
                                        </p:attrNameLst>
                                      </p:cBhvr>
                                      <p:to>
                                        <p:strVal val="visible"/>
                                      </p:to>
                                    </p:set>
                                    <p:anim calcmode="lin" valueType="num">
                                      <p:cBhvr additive="base">
                                        <p:cTn id="49" dur="250"/>
                                        <p:tgtEl>
                                          <p:spTgt spid="14">
                                            <p:txEl>
                                              <p:pRg st="7" end="7"/>
                                            </p:txEl>
                                          </p:spTgt>
                                        </p:tgtEl>
                                        <p:attrNameLst>
                                          <p:attrName>ppt_x</p:attrName>
                                        </p:attrNameLst>
                                      </p:cBhvr>
                                      <p:tavLst>
                                        <p:tav tm="0">
                                          <p:val>
                                            <p:strVal val="#ppt_x-#ppt_w*1.125000"/>
                                          </p:val>
                                        </p:tav>
                                        <p:tav tm="100000">
                                          <p:val>
                                            <p:strVal val="#ppt_x"/>
                                          </p:val>
                                        </p:tav>
                                      </p:tavLst>
                                    </p:anim>
                                    <p:animEffect transition="in" filter="wipe(right)">
                                      <p:cBhvr>
                                        <p:cTn id="50" dur="250"/>
                                        <p:tgtEl>
                                          <p:spTgt spid="14">
                                            <p:txEl>
                                              <p:pRg st="7" end="7"/>
                                            </p:txEl>
                                          </p:spTgt>
                                        </p:tgtEl>
                                      </p:cBhvr>
                                    </p:animEffect>
                                  </p:childTnLst>
                                </p:cTn>
                              </p:par>
                              <p:par>
                                <p:cTn id="51" presetID="12" presetClass="entr" presetSubtype="8" fill="hold" grpId="0" nodeType="withEffect">
                                  <p:stCondLst>
                                    <p:cond delay="0"/>
                                  </p:stCondLst>
                                  <p:childTnLst>
                                    <p:set>
                                      <p:cBhvr>
                                        <p:cTn id="52" dur="1" fill="hold">
                                          <p:stCondLst>
                                            <p:cond delay="0"/>
                                          </p:stCondLst>
                                        </p:cTn>
                                        <p:tgtEl>
                                          <p:spTgt spid="14">
                                            <p:txEl>
                                              <p:pRg st="8" end="8"/>
                                            </p:txEl>
                                          </p:spTgt>
                                        </p:tgtEl>
                                        <p:attrNameLst>
                                          <p:attrName>style.visibility</p:attrName>
                                        </p:attrNameLst>
                                      </p:cBhvr>
                                      <p:to>
                                        <p:strVal val="visible"/>
                                      </p:to>
                                    </p:set>
                                    <p:anim calcmode="lin" valueType="num">
                                      <p:cBhvr additive="base">
                                        <p:cTn id="53" dur="250"/>
                                        <p:tgtEl>
                                          <p:spTgt spid="14">
                                            <p:txEl>
                                              <p:pRg st="8" end="8"/>
                                            </p:txEl>
                                          </p:spTgt>
                                        </p:tgtEl>
                                        <p:attrNameLst>
                                          <p:attrName>ppt_x</p:attrName>
                                        </p:attrNameLst>
                                      </p:cBhvr>
                                      <p:tavLst>
                                        <p:tav tm="0">
                                          <p:val>
                                            <p:strVal val="#ppt_x-#ppt_w*1.125000"/>
                                          </p:val>
                                        </p:tav>
                                        <p:tav tm="100000">
                                          <p:val>
                                            <p:strVal val="#ppt_x"/>
                                          </p:val>
                                        </p:tav>
                                      </p:tavLst>
                                    </p:anim>
                                    <p:animEffect transition="in" filter="wipe(right)">
                                      <p:cBhvr>
                                        <p:cTn id="54" dur="250"/>
                                        <p:tgtEl>
                                          <p:spTgt spid="14">
                                            <p:txEl>
                                              <p:pRg st="8" end="8"/>
                                            </p:txEl>
                                          </p:spTgt>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14">
                                            <p:txEl>
                                              <p:pRg st="9" end="9"/>
                                            </p:txEl>
                                          </p:spTgt>
                                        </p:tgtEl>
                                        <p:attrNameLst>
                                          <p:attrName>style.visibility</p:attrName>
                                        </p:attrNameLst>
                                      </p:cBhvr>
                                      <p:to>
                                        <p:strVal val="visible"/>
                                      </p:to>
                                    </p:set>
                                    <p:anim calcmode="lin" valueType="num">
                                      <p:cBhvr additive="base">
                                        <p:cTn id="57" dur="250"/>
                                        <p:tgtEl>
                                          <p:spTgt spid="14">
                                            <p:txEl>
                                              <p:pRg st="9" end="9"/>
                                            </p:txEl>
                                          </p:spTgt>
                                        </p:tgtEl>
                                        <p:attrNameLst>
                                          <p:attrName>ppt_x</p:attrName>
                                        </p:attrNameLst>
                                      </p:cBhvr>
                                      <p:tavLst>
                                        <p:tav tm="0">
                                          <p:val>
                                            <p:strVal val="#ppt_x-#ppt_w*1.125000"/>
                                          </p:val>
                                        </p:tav>
                                        <p:tav tm="100000">
                                          <p:val>
                                            <p:strVal val="#ppt_x"/>
                                          </p:val>
                                        </p:tav>
                                      </p:tavLst>
                                    </p:anim>
                                    <p:animEffect transition="in" filter="wipe(right)">
                                      <p:cBhvr>
                                        <p:cTn id="58" dur="250"/>
                                        <p:tgtEl>
                                          <p:spTgt spid="14">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25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250"/>
                                        <p:tgtEl>
                                          <p:spTgt spid="16"/>
                                        </p:tgtEl>
                                      </p:cBhvr>
                                    </p:animEffect>
                                  </p:childTnLst>
                                </p:cTn>
                              </p:par>
                              <p:par>
                                <p:cTn id="67" presetID="53" presetClass="entr" presetSubtype="16" fill="hold" nodeType="with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p:cTn id="69" dur="250" fill="hold"/>
                                        <p:tgtEl>
                                          <p:spTgt spid="5"/>
                                        </p:tgtEl>
                                        <p:attrNameLst>
                                          <p:attrName>ppt_w</p:attrName>
                                        </p:attrNameLst>
                                      </p:cBhvr>
                                      <p:tavLst>
                                        <p:tav tm="0">
                                          <p:val>
                                            <p:fltVal val="0"/>
                                          </p:val>
                                        </p:tav>
                                        <p:tav tm="100000">
                                          <p:val>
                                            <p:strVal val="#ppt_w"/>
                                          </p:val>
                                        </p:tav>
                                      </p:tavLst>
                                    </p:anim>
                                    <p:anim calcmode="lin" valueType="num">
                                      <p:cBhvr>
                                        <p:cTn id="70" dur="250" fill="hold"/>
                                        <p:tgtEl>
                                          <p:spTgt spid="5"/>
                                        </p:tgtEl>
                                        <p:attrNameLst>
                                          <p:attrName>ppt_h</p:attrName>
                                        </p:attrNameLst>
                                      </p:cBhvr>
                                      <p:tavLst>
                                        <p:tav tm="0">
                                          <p:val>
                                            <p:fltVal val="0"/>
                                          </p:val>
                                        </p:tav>
                                        <p:tav tm="100000">
                                          <p:val>
                                            <p:strVal val="#ppt_h"/>
                                          </p:val>
                                        </p:tav>
                                      </p:tavLst>
                                    </p:anim>
                                    <p:animEffect transition="in" filter="fade">
                                      <p:cBhvr>
                                        <p:cTn id="71" dur="250"/>
                                        <p:tgtEl>
                                          <p:spTgt spid="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250"/>
                                        <p:tgtEl>
                                          <p:spTgt spid="21"/>
                                        </p:tgtEl>
                                      </p:cBhvr>
                                    </p:animEffect>
                                  </p:childTnLst>
                                </p:cTn>
                              </p:par>
                              <p:par>
                                <p:cTn id="77" presetID="53" presetClass="entr" presetSubtype="16"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250" fill="hold"/>
                                        <p:tgtEl>
                                          <p:spTgt spid="22"/>
                                        </p:tgtEl>
                                        <p:attrNameLst>
                                          <p:attrName>ppt_w</p:attrName>
                                        </p:attrNameLst>
                                      </p:cBhvr>
                                      <p:tavLst>
                                        <p:tav tm="0">
                                          <p:val>
                                            <p:fltVal val="0"/>
                                          </p:val>
                                        </p:tav>
                                        <p:tav tm="100000">
                                          <p:val>
                                            <p:strVal val="#ppt_w"/>
                                          </p:val>
                                        </p:tav>
                                      </p:tavLst>
                                    </p:anim>
                                    <p:anim calcmode="lin" valueType="num">
                                      <p:cBhvr>
                                        <p:cTn id="80" dur="250" fill="hold"/>
                                        <p:tgtEl>
                                          <p:spTgt spid="22"/>
                                        </p:tgtEl>
                                        <p:attrNameLst>
                                          <p:attrName>ppt_h</p:attrName>
                                        </p:attrNameLst>
                                      </p:cBhvr>
                                      <p:tavLst>
                                        <p:tav tm="0">
                                          <p:val>
                                            <p:fltVal val="0"/>
                                          </p:val>
                                        </p:tav>
                                        <p:tav tm="100000">
                                          <p:val>
                                            <p:strVal val="#ppt_h"/>
                                          </p:val>
                                        </p:tav>
                                      </p:tavLst>
                                    </p:anim>
                                    <p:animEffect transition="in" filter="fade">
                                      <p:cBhvr>
                                        <p:cTn id="81" dur="25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42" fill="hold" grpId="0"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barn(outHorizontal)">
                                      <p:cBhvr>
                                        <p:cTn id="86" dur="250"/>
                                        <p:tgtEl>
                                          <p:spTgt spid="24"/>
                                        </p:tgtEl>
                                      </p:cBhvr>
                                    </p:animEffect>
                                  </p:childTnLst>
                                </p:cTn>
                              </p:par>
                            </p:childTnLst>
                          </p:cTn>
                        </p:par>
                        <p:par>
                          <p:cTn id="87" fill="hold">
                            <p:stCondLst>
                              <p:cond delay="250"/>
                            </p:stCondLst>
                            <p:childTnLst>
                              <p:par>
                                <p:cTn id="88" presetID="12" presetClass="entr" presetSubtype="8" fill="hold" grpId="0" nodeType="afterEffect">
                                  <p:stCondLst>
                                    <p:cond delay="0"/>
                                  </p:stCondLst>
                                  <p:childTnLst>
                                    <p:set>
                                      <p:cBhvr>
                                        <p:cTn id="89" dur="1" fill="hold">
                                          <p:stCondLst>
                                            <p:cond delay="0"/>
                                          </p:stCondLst>
                                        </p:cTn>
                                        <p:tgtEl>
                                          <p:spTgt spid="28">
                                            <p:txEl>
                                              <p:pRg st="0" end="0"/>
                                            </p:txEl>
                                          </p:spTgt>
                                        </p:tgtEl>
                                        <p:attrNameLst>
                                          <p:attrName>style.visibility</p:attrName>
                                        </p:attrNameLst>
                                      </p:cBhvr>
                                      <p:to>
                                        <p:strVal val="visible"/>
                                      </p:to>
                                    </p:set>
                                    <p:anim calcmode="lin" valueType="num">
                                      <p:cBhvr additive="base">
                                        <p:cTn id="90" dur="250"/>
                                        <p:tgtEl>
                                          <p:spTgt spid="28">
                                            <p:txEl>
                                              <p:pRg st="0" end="0"/>
                                            </p:txEl>
                                          </p:spTgt>
                                        </p:tgtEl>
                                        <p:attrNameLst>
                                          <p:attrName>ppt_x</p:attrName>
                                        </p:attrNameLst>
                                      </p:cBhvr>
                                      <p:tavLst>
                                        <p:tav tm="0">
                                          <p:val>
                                            <p:strVal val="#ppt_x-#ppt_w*1.125000"/>
                                          </p:val>
                                        </p:tav>
                                        <p:tav tm="100000">
                                          <p:val>
                                            <p:strVal val="#ppt_x"/>
                                          </p:val>
                                        </p:tav>
                                      </p:tavLst>
                                    </p:anim>
                                    <p:animEffect transition="in" filter="wipe(right)">
                                      <p:cBhvr>
                                        <p:cTn id="91" dur="250"/>
                                        <p:tgtEl>
                                          <p:spTgt spid="28">
                                            <p:txEl>
                                              <p:pRg st="0" end="0"/>
                                            </p:txEl>
                                          </p:spTgt>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28">
                                            <p:txEl>
                                              <p:pRg st="1" end="1"/>
                                            </p:txEl>
                                          </p:spTgt>
                                        </p:tgtEl>
                                        <p:attrNameLst>
                                          <p:attrName>style.visibility</p:attrName>
                                        </p:attrNameLst>
                                      </p:cBhvr>
                                      <p:to>
                                        <p:strVal val="visible"/>
                                      </p:to>
                                    </p:set>
                                    <p:anim calcmode="lin" valueType="num">
                                      <p:cBhvr additive="base">
                                        <p:cTn id="94" dur="250"/>
                                        <p:tgtEl>
                                          <p:spTgt spid="28">
                                            <p:txEl>
                                              <p:pRg st="1" end="1"/>
                                            </p:txEl>
                                          </p:spTgt>
                                        </p:tgtEl>
                                        <p:attrNameLst>
                                          <p:attrName>ppt_x</p:attrName>
                                        </p:attrNameLst>
                                      </p:cBhvr>
                                      <p:tavLst>
                                        <p:tav tm="0">
                                          <p:val>
                                            <p:strVal val="#ppt_x-#ppt_w*1.125000"/>
                                          </p:val>
                                        </p:tav>
                                        <p:tav tm="100000">
                                          <p:val>
                                            <p:strVal val="#ppt_x"/>
                                          </p:val>
                                        </p:tav>
                                      </p:tavLst>
                                    </p:anim>
                                    <p:animEffect transition="in" filter="wipe(right)">
                                      <p:cBhvr>
                                        <p:cTn id="95" dur="250"/>
                                        <p:tgtEl>
                                          <p:spTgt spid="28">
                                            <p:txEl>
                                              <p:pRg st="1" end="1"/>
                                            </p:txEl>
                                          </p:spTgt>
                                        </p:tgtEl>
                                      </p:cBhvr>
                                    </p:animEffect>
                                  </p:childTnLst>
                                </p:cTn>
                              </p:par>
                              <p:par>
                                <p:cTn id="96" presetID="12" presetClass="entr" presetSubtype="8" fill="hold" grpId="0" nodeType="withEffect">
                                  <p:stCondLst>
                                    <p:cond delay="0"/>
                                  </p:stCondLst>
                                  <p:childTnLst>
                                    <p:set>
                                      <p:cBhvr>
                                        <p:cTn id="97" dur="1" fill="hold">
                                          <p:stCondLst>
                                            <p:cond delay="0"/>
                                          </p:stCondLst>
                                        </p:cTn>
                                        <p:tgtEl>
                                          <p:spTgt spid="28">
                                            <p:txEl>
                                              <p:pRg st="2" end="2"/>
                                            </p:txEl>
                                          </p:spTgt>
                                        </p:tgtEl>
                                        <p:attrNameLst>
                                          <p:attrName>style.visibility</p:attrName>
                                        </p:attrNameLst>
                                      </p:cBhvr>
                                      <p:to>
                                        <p:strVal val="visible"/>
                                      </p:to>
                                    </p:set>
                                    <p:anim calcmode="lin" valueType="num">
                                      <p:cBhvr additive="base">
                                        <p:cTn id="98" dur="250"/>
                                        <p:tgtEl>
                                          <p:spTgt spid="28">
                                            <p:txEl>
                                              <p:pRg st="2" end="2"/>
                                            </p:txEl>
                                          </p:spTgt>
                                        </p:tgtEl>
                                        <p:attrNameLst>
                                          <p:attrName>ppt_x</p:attrName>
                                        </p:attrNameLst>
                                      </p:cBhvr>
                                      <p:tavLst>
                                        <p:tav tm="0">
                                          <p:val>
                                            <p:strVal val="#ppt_x-#ppt_w*1.125000"/>
                                          </p:val>
                                        </p:tav>
                                        <p:tav tm="100000">
                                          <p:val>
                                            <p:strVal val="#ppt_x"/>
                                          </p:val>
                                        </p:tav>
                                      </p:tavLst>
                                    </p:anim>
                                    <p:animEffect transition="in" filter="wipe(right)">
                                      <p:cBhvr>
                                        <p:cTn id="99" dur="250"/>
                                        <p:tgtEl>
                                          <p:spTgt spid="28">
                                            <p:txEl>
                                              <p:pRg st="2" end="2"/>
                                            </p:txEl>
                                          </p:spTgt>
                                        </p:tgtEl>
                                      </p:cBhvr>
                                    </p:animEffect>
                                  </p:childTnLst>
                                </p:cTn>
                              </p:par>
                              <p:par>
                                <p:cTn id="100" presetID="12" presetClass="entr" presetSubtype="8" fill="hold" grpId="0" nodeType="withEffect">
                                  <p:stCondLst>
                                    <p:cond delay="0"/>
                                  </p:stCondLst>
                                  <p:childTnLst>
                                    <p:set>
                                      <p:cBhvr>
                                        <p:cTn id="101" dur="1" fill="hold">
                                          <p:stCondLst>
                                            <p:cond delay="0"/>
                                          </p:stCondLst>
                                        </p:cTn>
                                        <p:tgtEl>
                                          <p:spTgt spid="28">
                                            <p:txEl>
                                              <p:pRg st="3" end="3"/>
                                            </p:txEl>
                                          </p:spTgt>
                                        </p:tgtEl>
                                        <p:attrNameLst>
                                          <p:attrName>style.visibility</p:attrName>
                                        </p:attrNameLst>
                                      </p:cBhvr>
                                      <p:to>
                                        <p:strVal val="visible"/>
                                      </p:to>
                                    </p:set>
                                    <p:anim calcmode="lin" valueType="num">
                                      <p:cBhvr additive="base">
                                        <p:cTn id="102" dur="250"/>
                                        <p:tgtEl>
                                          <p:spTgt spid="28">
                                            <p:txEl>
                                              <p:pRg st="3" end="3"/>
                                            </p:txEl>
                                          </p:spTgt>
                                        </p:tgtEl>
                                        <p:attrNameLst>
                                          <p:attrName>ppt_x</p:attrName>
                                        </p:attrNameLst>
                                      </p:cBhvr>
                                      <p:tavLst>
                                        <p:tav tm="0">
                                          <p:val>
                                            <p:strVal val="#ppt_x-#ppt_w*1.125000"/>
                                          </p:val>
                                        </p:tav>
                                        <p:tav tm="100000">
                                          <p:val>
                                            <p:strVal val="#ppt_x"/>
                                          </p:val>
                                        </p:tav>
                                      </p:tavLst>
                                    </p:anim>
                                    <p:animEffect transition="in" filter="wipe(right)">
                                      <p:cBhvr>
                                        <p:cTn id="103" dur="250"/>
                                        <p:tgtEl>
                                          <p:spTgt spid="28">
                                            <p:txEl>
                                              <p:pRg st="3" end="3"/>
                                            </p:txEl>
                                          </p:spTgt>
                                        </p:tgtEl>
                                      </p:cBhvr>
                                    </p:animEffect>
                                  </p:childTnLst>
                                </p:cTn>
                              </p:par>
                              <p:par>
                                <p:cTn id="104" presetID="12" presetClass="entr" presetSubtype="8" fill="hold" grpId="0" nodeType="withEffect">
                                  <p:stCondLst>
                                    <p:cond delay="0"/>
                                  </p:stCondLst>
                                  <p:childTnLst>
                                    <p:set>
                                      <p:cBhvr>
                                        <p:cTn id="105" dur="1" fill="hold">
                                          <p:stCondLst>
                                            <p:cond delay="0"/>
                                          </p:stCondLst>
                                        </p:cTn>
                                        <p:tgtEl>
                                          <p:spTgt spid="28">
                                            <p:txEl>
                                              <p:pRg st="4" end="4"/>
                                            </p:txEl>
                                          </p:spTgt>
                                        </p:tgtEl>
                                        <p:attrNameLst>
                                          <p:attrName>style.visibility</p:attrName>
                                        </p:attrNameLst>
                                      </p:cBhvr>
                                      <p:to>
                                        <p:strVal val="visible"/>
                                      </p:to>
                                    </p:set>
                                    <p:anim calcmode="lin" valueType="num">
                                      <p:cBhvr additive="base">
                                        <p:cTn id="106" dur="250"/>
                                        <p:tgtEl>
                                          <p:spTgt spid="28">
                                            <p:txEl>
                                              <p:pRg st="4" end="4"/>
                                            </p:txEl>
                                          </p:spTgt>
                                        </p:tgtEl>
                                        <p:attrNameLst>
                                          <p:attrName>ppt_x</p:attrName>
                                        </p:attrNameLst>
                                      </p:cBhvr>
                                      <p:tavLst>
                                        <p:tav tm="0">
                                          <p:val>
                                            <p:strVal val="#ppt_x-#ppt_w*1.125000"/>
                                          </p:val>
                                        </p:tav>
                                        <p:tav tm="100000">
                                          <p:val>
                                            <p:strVal val="#ppt_x"/>
                                          </p:val>
                                        </p:tav>
                                      </p:tavLst>
                                    </p:anim>
                                    <p:animEffect transition="in" filter="wipe(right)">
                                      <p:cBhvr>
                                        <p:cTn id="107" dur="250"/>
                                        <p:tgtEl>
                                          <p:spTgt spid="28">
                                            <p:txEl>
                                              <p:pRg st="4" end="4"/>
                                            </p:txEl>
                                          </p:spTgt>
                                        </p:tgtEl>
                                      </p:cBhvr>
                                    </p:animEffect>
                                  </p:childTnLst>
                                </p:cTn>
                              </p:par>
                              <p:par>
                                <p:cTn id="108" presetID="12" presetClass="entr" presetSubtype="8" fill="hold" grpId="0" nodeType="withEffect">
                                  <p:stCondLst>
                                    <p:cond delay="0"/>
                                  </p:stCondLst>
                                  <p:childTnLst>
                                    <p:set>
                                      <p:cBhvr>
                                        <p:cTn id="109" dur="1" fill="hold">
                                          <p:stCondLst>
                                            <p:cond delay="0"/>
                                          </p:stCondLst>
                                        </p:cTn>
                                        <p:tgtEl>
                                          <p:spTgt spid="28">
                                            <p:txEl>
                                              <p:pRg st="5" end="5"/>
                                            </p:txEl>
                                          </p:spTgt>
                                        </p:tgtEl>
                                        <p:attrNameLst>
                                          <p:attrName>style.visibility</p:attrName>
                                        </p:attrNameLst>
                                      </p:cBhvr>
                                      <p:to>
                                        <p:strVal val="visible"/>
                                      </p:to>
                                    </p:set>
                                    <p:anim calcmode="lin" valueType="num">
                                      <p:cBhvr additive="base">
                                        <p:cTn id="110" dur="250"/>
                                        <p:tgtEl>
                                          <p:spTgt spid="28">
                                            <p:txEl>
                                              <p:pRg st="5" end="5"/>
                                            </p:txEl>
                                          </p:spTgt>
                                        </p:tgtEl>
                                        <p:attrNameLst>
                                          <p:attrName>ppt_x</p:attrName>
                                        </p:attrNameLst>
                                      </p:cBhvr>
                                      <p:tavLst>
                                        <p:tav tm="0">
                                          <p:val>
                                            <p:strVal val="#ppt_x-#ppt_w*1.125000"/>
                                          </p:val>
                                        </p:tav>
                                        <p:tav tm="100000">
                                          <p:val>
                                            <p:strVal val="#ppt_x"/>
                                          </p:val>
                                        </p:tav>
                                      </p:tavLst>
                                    </p:anim>
                                    <p:animEffect transition="in" filter="wipe(right)">
                                      <p:cBhvr>
                                        <p:cTn id="111" dur="250"/>
                                        <p:tgtEl>
                                          <p:spTgt spid="28">
                                            <p:txEl>
                                              <p:pRg st="5" end="5"/>
                                            </p:txEl>
                                          </p:spTgt>
                                        </p:tgtEl>
                                      </p:cBhvr>
                                    </p:animEffect>
                                  </p:childTnLst>
                                </p:cTn>
                              </p:par>
                              <p:par>
                                <p:cTn id="112" presetID="12" presetClass="entr" presetSubtype="8" fill="hold" grpId="0" nodeType="withEffect">
                                  <p:stCondLst>
                                    <p:cond delay="0"/>
                                  </p:stCondLst>
                                  <p:childTnLst>
                                    <p:set>
                                      <p:cBhvr>
                                        <p:cTn id="113" dur="1" fill="hold">
                                          <p:stCondLst>
                                            <p:cond delay="0"/>
                                          </p:stCondLst>
                                        </p:cTn>
                                        <p:tgtEl>
                                          <p:spTgt spid="28">
                                            <p:txEl>
                                              <p:pRg st="6" end="6"/>
                                            </p:txEl>
                                          </p:spTgt>
                                        </p:tgtEl>
                                        <p:attrNameLst>
                                          <p:attrName>style.visibility</p:attrName>
                                        </p:attrNameLst>
                                      </p:cBhvr>
                                      <p:to>
                                        <p:strVal val="visible"/>
                                      </p:to>
                                    </p:set>
                                    <p:anim calcmode="lin" valueType="num">
                                      <p:cBhvr additive="base">
                                        <p:cTn id="114" dur="250"/>
                                        <p:tgtEl>
                                          <p:spTgt spid="28">
                                            <p:txEl>
                                              <p:pRg st="6" end="6"/>
                                            </p:txEl>
                                          </p:spTgt>
                                        </p:tgtEl>
                                        <p:attrNameLst>
                                          <p:attrName>ppt_x</p:attrName>
                                        </p:attrNameLst>
                                      </p:cBhvr>
                                      <p:tavLst>
                                        <p:tav tm="0">
                                          <p:val>
                                            <p:strVal val="#ppt_x-#ppt_w*1.125000"/>
                                          </p:val>
                                        </p:tav>
                                        <p:tav tm="100000">
                                          <p:val>
                                            <p:strVal val="#ppt_x"/>
                                          </p:val>
                                        </p:tav>
                                      </p:tavLst>
                                    </p:anim>
                                    <p:animEffect transition="in" filter="wipe(right)">
                                      <p:cBhvr>
                                        <p:cTn id="115" dur="250"/>
                                        <p:tgtEl>
                                          <p:spTgt spid="28">
                                            <p:txEl>
                                              <p:pRg st="6" end="6"/>
                                            </p:txEl>
                                          </p:spTgt>
                                        </p:tgtEl>
                                      </p:cBhvr>
                                    </p:animEffect>
                                  </p:childTnLst>
                                </p:cTn>
                              </p:par>
                              <p:par>
                                <p:cTn id="116" presetID="12" presetClass="entr" presetSubtype="8" fill="hold" grpId="0" nodeType="withEffect">
                                  <p:stCondLst>
                                    <p:cond delay="0"/>
                                  </p:stCondLst>
                                  <p:childTnLst>
                                    <p:set>
                                      <p:cBhvr>
                                        <p:cTn id="117" dur="1" fill="hold">
                                          <p:stCondLst>
                                            <p:cond delay="0"/>
                                          </p:stCondLst>
                                        </p:cTn>
                                        <p:tgtEl>
                                          <p:spTgt spid="28">
                                            <p:txEl>
                                              <p:pRg st="7" end="7"/>
                                            </p:txEl>
                                          </p:spTgt>
                                        </p:tgtEl>
                                        <p:attrNameLst>
                                          <p:attrName>style.visibility</p:attrName>
                                        </p:attrNameLst>
                                      </p:cBhvr>
                                      <p:to>
                                        <p:strVal val="visible"/>
                                      </p:to>
                                    </p:set>
                                    <p:anim calcmode="lin" valueType="num">
                                      <p:cBhvr additive="base">
                                        <p:cTn id="118" dur="250"/>
                                        <p:tgtEl>
                                          <p:spTgt spid="28">
                                            <p:txEl>
                                              <p:pRg st="7" end="7"/>
                                            </p:txEl>
                                          </p:spTgt>
                                        </p:tgtEl>
                                        <p:attrNameLst>
                                          <p:attrName>ppt_x</p:attrName>
                                        </p:attrNameLst>
                                      </p:cBhvr>
                                      <p:tavLst>
                                        <p:tav tm="0">
                                          <p:val>
                                            <p:strVal val="#ppt_x-#ppt_w*1.125000"/>
                                          </p:val>
                                        </p:tav>
                                        <p:tav tm="100000">
                                          <p:val>
                                            <p:strVal val="#ppt_x"/>
                                          </p:val>
                                        </p:tav>
                                      </p:tavLst>
                                    </p:anim>
                                    <p:animEffect transition="in" filter="wipe(right)">
                                      <p:cBhvr>
                                        <p:cTn id="119" dur="250"/>
                                        <p:tgtEl>
                                          <p:spTgt spid="28">
                                            <p:txEl>
                                              <p:pRg st="7" end="7"/>
                                            </p:txEl>
                                          </p:spTgt>
                                        </p:tgtEl>
                                      </p:cBhvr>
                                    </p:animEffect>
                                  </p:childTnLst>
                                </p:cTn>
                              </p:par>
                              <p:par>
                                <p:cTn id="120" presetID="12" presetClass="entr" presetSubtype="8" fill="hold" grpId="0" nodeType="withEffect">
                                  <p:stCondLst>
                                    <p:cond delay="0"/>
                                  </p:stCondLst>
                                  <p:childTnLst>
                                    <p:set>
                                      <p:cBhvr>
                                        <p:cTn id="121" dur="1" fill="hold">
                                          <p:stCondLst>
                                            <p:cond delay="0"/>
                                          </p:stCondLst>
                                        </p:cTn>
                                        <p:tgtEl>
                                          <p:spTgt spid="28">
                                            <p:txEl>
                                              <p:pRg st="8" end="8"/>
                                            </p:txEl>
                                          </p:spTgt>
                                        </p:tgtEl>
                                        <p:attrNameLst>
                                          <p:attrName>style.visibility</p:attrName>
                                        </p:attrNameLst>
                                      </p:cBhvr>
                                      <p:to>
                                        <p:strVal val="visible"/>
                                      </p:to>
                                    </p:set>
                                    <p:anim calcmode="lin" valueType="num">
                                      <p:cBhvr additive="base">
                                        <p:cTn id="122" dur="250"/>
                                        <p:tgtEl>
                                          <p:spTgt spid="28">
                                            <p:txEl>
                                              <p:pRg st="8" end="8"/>
                                            </p:txEl>
                                          </p:spTgt>
                                        </p:tgtEl>
                                        <p:attrNameLst>
                                          <p:attrName>ppt_x</p:attrName>
                                        </p:attrNameLst>
                                      </p:cBhvr>
                                      <p:tavLst>
                                        <p:tav tm="0">
                                          <p:val>
                                            <p:strVal val="#ppt_x-#ppt_w*1.125000"/>
                                          </p:val>
                                        </p:tav>
                                        <p:tav tm="100000">
                                          <p:val>
                                            <p:strVal val="#ppt_x"/>
                                          </p:val>
                                        </p:tav>
                                      </p:tavLst>
                                    </p:anim>
                                    <p:animEffect transition="in" filter="wipe(right)">
                                      <p:cBhvr>
                                        <p:cTn id="123" dur="250"/>
                                        <p:tgtEl>
                                          <p:spTgt spid="28">
                                            <p:txEl>
                                              <p:pRg st="8" end="8"/>
                                            </p:txEl>
                                          </p:spTgt>
                                        </p:tgtEl>
                                      </p:cBhvr>
                                    </p:animEffect>
                                  </p:childTnLst>
                                </p:cTn>
                              </p:par>
                              <p:par>
                                <p:cTn id="124" presetID="12" presetClass="entr" presetSubtype="8" fill="hold" grpId="0" nodeType="withEffect">
                                  <p:stCondLst>
                                    <p:cond delay="0"/>
                                  </p:stCondLst>
                                  <p:childTnLst>
                                    <p:set>
                                      <p:cBhvr>
                                        <p:cTn id="125" dur="1" fill="hold">
                                          <p:stCondLst>
                                            <p:cond delay="0"/>
                                          </p:stCondLst>
                                        </p:cTn>
                                        <p:tgtEl>
                                          <p:spTgt spid="28">
                                            <p:txEl>
                                              <p:pRg st="9" end="9"/>
                                            </p:txEl>
                                          </p:spTgt>
                                        </p:tgtEl>
                                        <p:attrNameLst>
                                          <p:attrName>style.visibility</p:attrName>
                                        </p:attrNameLst>
                                      </p:cBhvr>
                                      <p:to>
                                        <p:strVal val="visible"/>
                                      </p:to>
                                    </p:set>
                                    <p:anim calcmode="lin" valueType="num">
                                      <p:cBhvr additive="base">
                                        <p:cTn id="126" dur="250"/>
                                        <p:tgtEl>
                                          <p:spTgt spid="28">
                                            <p:txEl>
                                              <p:pRg st="9" end="9"/>
                                            </p:txEl>
                                          </p:spTgt>
                                        </p:tgtEl>
                                        <p:attrNameLst>
                                          <p:attrName>ppt_x</p:attrName>
                                        </p:attrNameLst>
                                      </p:cBhvr>
                                      <p:tavLst>
                                        <p:tav tm="0">
                                          <p:val>
                                            <p:strVal val="#ppt_x-#ppt_w*1.125000"/>
                                          </p:val>
                                        </p:tav>
                                        <p:tav tm="100000">
                                          <p:val>
                                            <p:strVal val="#ppt_x"/>
                                          </p:val>
                                        </p:tav>
                                      </p:tavLst>
                                    </p:anim>
                                    <p:animEffect transition="in" filter="wipe(right)">
                                      <p:cBhvr>
                                        <p:cTn id="127" dur="250"/>
                                        <p:tgtEl>
                                          <p:spTgt spid="28">
                                            <p:txEl>
                                              <p:pRg st="9" end="9"/>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250"/>
                                        <p:tgtEl>
                                          <p:spTgt spid="3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fade">
                                      <p:cBhvr>
                                        <p:cTn id="135" dur="250"/>
                                        <p:tgtEl>
                                          <p:spTgt spid="33"/>
                                        </p:tgtEl>
                                      </p:cBhvr>
                                    </p:animEffect>
                                  </p:childTnLst>
                                </p:cTn>
                              </p:par>
                              <p:par>
                                <p:cTn id="136" presetID="53" presetClass="entr" presetSubtype="16" fill="hold" nodeType="withEffect">
                                  <p:stCondLst>
                                    <p:cond delay="0"/>
                                  </p:stCondLst>
                                  <p:childTnLst>
                                    <p:set>
                                      <p:cBhvr>
                                        <p:cTn id="137" dur="1" fill="hold">
                                          <p:stCondLst>
                                            <p:cond delay="0"/>
                                          </p:stCondLst>
                                        </p:cTn>
                                        <p:tgtEl>
                                          <p:spTgt spid="6"/>
                                        </p:tgtEl>
                                        <p:attrNameLst>
                                          <p:attrName>style.visibility</p:attrName>
                                        </p:attrNameLst>
                                      </p:cBhvr>
                                      <p:to>
                                        <p:strVal val="visible"/>
                                      </p:to>
                                    </p:set>
                                    <p:anim calcmode="lin" valueType="num">
                                      <p:cBhvr>
                                        <p:cTn id="138" dur="250" fill="hold"/>
                                        <p:tgtEl>
                                          <p:spTgt spid="6"/>
                                        </p:tgtEl>
                                        <p:attrNameLst>
                                          <p:attrName>ppt_w</p:attrName>
                                        </p:attrNameLst>
                                      </p:cBhvr>
                                      <p:tavLst>
                                        <p:tav tm="0">
                                          <p:val>
                                            <p:fltVal val="0"/>
                                          </p:val>
                                        </p:tav>
                                        <p:tav tm="100000">
                                          <p:val>
                                            <p:strVal val="#ppt_w"/>
                                          </p:val>
                                        </p:tav>
                                      </p:tavLst>
                                    </p:anim>
                                    <p:anim calcmode="lin" valueType="num">
                                      <p:cBhvr>
                                        <p:cTn id="139" dur="250" fill="hold"/>
                                        <p:tgtEl>
                                          <p:spTgt spid="6"/>
                                        </p:tgtEl>
                                        <p:attrNameLst>
                                          <p:attrName>ppt_h</p:attrName>
                                        </p:attrNameLst>
                                      </p:cBhvr>
                                      <p:tavLst>
                                        <p:tav tm="0">
                                          <p:val>
                                            <p:fltVal val="0"/>
                                          </p:val>
                                        </p:tav>
                                        <p:tav tm="100000">
                                          <p:val>
                                            <p:strVal val="#ppt_h"/>
                                          </p:val>
                                        </p:tav>
                                      </p:tavLst>
                                    </p:anim>
                                    <p:animEffect transition="in" filter="fade">
                                      <p:cBhvr>
                                        <p:cTn id="14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1" fill="hold" display="0">
                  <p:stCondLst>
                    <p:cond delay="indefinite"/>
                  </p:stCondLst>
                  <p:endCondLst>
                    <p:cond evt="onStopAudio" delay="0">
                      <p:tgtEl>
                        <p:sldTgt/>
                      </p:tgtEl>
                    </p:cond>
                  </p:endCondLst>
                </p:cTn>
                <p:tgtEl>
                  <p:spTgt spid="12"/>
                </p:tgtEl>
              </p:cMediaNode>
            </p:audio>
            <p:audio>
              <p:cMediaNode vol="80000">
                <p:cTn id="142" fill="hold" display="0">
                  <p:stCondLst>
                    <p:cond delay="indefinite"/>
                  </p:stCondLst>
                  <p:endCondLst>
                    <p:cond evt="onStopAudio" delay="0">
                      <p:tgtEl>
                        <p:sldTgt/>
                      </p:tgtEl>
                    </p:cond>
                  </p:endCondLst>
                </p:cTn>
                <p:tgtEl>
                  <p:spTgt spid="5"/>
                </p:tgtEl>
              </p:cMediaNode>
            </p:audio>
            <p:audio>
              <p:cMediaNode vol="80000">
                <p:cTn id="143" fill="hold" display="0">
                  <p:stCondLst>
                    <p:cond delay="indefinite"/>
                  </p:stCondLst>
                  <p:endCondLst>
                    <p:cond evt="onStopAudio" delay="0">
                      <p:tgtEl>
                        <p:sldTgt/>
                      </p:tgtEl>
                    </p:cond>
                  </p:endCondLst>
                </p:cTn>
                <p:tgtEl>
                  <p:spTgt spid="22"/>
                </p:tgtEl>
              </p:cMediaNode>
            </p:audio>
            <p:audio>
              <p:cMediaNode vol="80000">
                <p:cTn id="144" fill="hold" display="0">
                  <p:stCondLst>
                    <p:cond delay="indefinite"/>
                  </p:stCondLst>
                  <p:endCondLst>
                    <p:cond evt="onStopAudio" delay="0">
                      <p:tgtEl>
                        <p:sldTgt/>
                      </p:tgtEl>
                    </p:cond>
                  </p:endCondLst>
                </p:cTn>
                <p:tgtEl>
                  <p:spTgt spid="6"/>
                </p:tgtEl>
              </p:cMediaNode>
            </p:audio>
          </p:childTnLst>
        </p:cTn>
      </p:par>
    </p:tnLst>
    <p:bldLst>
      <p:bldP spid="3" grpId="0" animBg="1"/>
      <p:bldP spid="14" grpId="0" uiExpand="1" build="p"/>
      <p:bldP spid="15" grpId="0"/>
      <p:bldP spid="16" grpId="0" animBg="1"/>
      <p:bldP spid="24" grpId="0" animBg="1"/>
      <p:bldP spid="28" grpId="0" build="p"/>
      <p:bldP spid="30" grpId="0"/>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5696" y="-27384"/>
            <a:ext cx="4674678" cy="19328368"/>
          </a:xfrm>
          <a:prstGeom prst="rect">
            <a:avLst/>
          </a:prstGeom>
          <a:noFill/>
        </p:spPr>
        <p:txBody>
          <a:bodyPr wrap="none" rtlCol="0">
            <a:spAutoFit/>
          </a:bodyPr>
          <a:lstStyle/>
          <a:p>
            <a:r>
              <a:rPr lang="en-GB" sz="1000" dirty="0">
                <a:solidFill>
                  <a:schemeClr val="bg1"/>
                </a:solidFill>
                <a:latin typeface="MKOCR" panose="02000606020000020003" pitchFamily="2" charset="0"/>
              </a:rPr>
              <a:t>25/01/2018	19:47	1,473,674	110 to 120.wav</a:t>
            </a:r>
          </a:p>
          <a:p>
            <a:r>
              <a:rPr lang="en-GB" sz="1000" dirty="0">
                <a:solidFill>
                  <a:schemeClr val="bg1"/>
                </a:solidFill>
                <a:latin typeface="MKOCR" panose="02000606020000020003" pitchFamily="2" charset="0"/>
              </a:rPr>
              <a:t>25/01/2018	20:02	769,890	110BPM DEATH Bass.wav</a:t>
            </a:r>
          </a:p>
          <a:p>
            <a:r>
              <a:rPr lang="en-GB" sz="1000" dirty="0">
                <a:solidFill>
                  <a:schemeClr val="bg1"/>
                </a:solidFill>
                <a:latin typeface="MKOCR" panose="02000606020000020003" pitchFamily="2" charset="0"/>
              </a:rPr>
              <a:t>25/01/2018	20:05	769,890	110BPM DEATH DrumsHigh.wav</a:t>
            </a:r>
          </a:p>
          <a:p>
            <a:r>
              <a:rPr lang="en-GB" sz="1000" dirty="0">
                <a:solidFill>
                  <a:schemeClr val="bg1"/>
                </a:solidFill>
                <a:latin typeface="MKOCR" panose="02000606020000020003" pitchFamily="2" charset="0"/>
              </a:rPr>
              <a:t>25/01/2018	20:03	769,890	110BPM DEATH DrumsLow.wav</a:t>
            </a:r>
          </a:p>
          <a:p>
            <a:r>
              <a:rPr lang="en-GB" sz="1000" dirty="0">
                <a:solidFill>
                  <a:schemeClr val="bg1"/>
                </a:solidFill>
                <a:latin typeface="MKOCR" panose="02000606020000020003" pitchFamily="2" charset="0"/>
              </a:rPr>
              <a:t>25/01/2018	20:04	769,890	110BPM DEATH DrumsMid.wav</a:t>
            </a:r>
          </a:p>
          <a:p>
            <a:r>
              <a:rPr lang="en-GB" sz="1000" dirty="0">
                <a:solidFill>
                  <a:schemeClr val="bg1"/>
                </a:solidFill>
                <a:latin typeface="MKOCR" panose="02000606020000020003" pitchFamily="2" charset="0"/>
              </a:rPr>
              <a:t>25/01/2018	19:59	769,890	110BPM DEATH Pad.wav</a:t>
            </a:r>
          </a:p>
          <a:p>
            <a:r>
              <a:rPr lang="en-GB" sz="1000" dirty="0">
                <a:solidFill>
                  <a:schemeClr val="bg1"/>
                </a:solidFill>
                <a:latin typeface="MKOCR" panose="02000606020000020003" pitchFamily="2" charset="0"/>
              </a:rPr>
              <a:t>25/01/2018	19:58	769,890	110BPM DEATH Pluck 2.wav</a:t>
            </a:r>
          </a:p>
          <a:p>
            <a:r>
              <a:rPr lang="en-GB" sz="1000" dirty="0">
                <a:solidFill>
                  <a:schemeClr val="bg1"/>
                </a:solidFill>
                <a:latin typeface="MKOCR" panose="02000606020000020003" pitchFamily="2" charset="0"/>
              </a:rPr>
              <a:t>25/01/2018	19:57	769,890	110BPM DEATH Pluck.wav</a:t>
            </a:r>
          </a:p>
          <a:p>
            <a:r>
              <a:rPr lang="en-GB" sz="1000" dirty="0">
                <a:solidFill>
                  <a:schemeClr val="bg1"/>
                </a:solidFill>
                <a:latin typeface="MKOCR" panose="02000606020000020003" pitchFamily="2" charset="0"/>
              </a:rPr>
              <a:t>25/01/2018	20:00	769,890	110BPM DEATH Pulse.wav</a:t>
            </a:r>
          </a:p>
          <a:p>
            <a:r>
              <a:rPr lang="en-GB" sz="1000" dirty="0">
                <a:solidFill>
                  <a:schemeClr val="bg1"/>
                </a:solidFill>
                <a:latin typeface="MKOCR" panose="02000606020000020003" pitchFamily="2" charset="0"/>
              </a:rPr>
              <a:t>25/01/2018	20:01	769,890	110BPM DEATH Sine.wav</a:t>
            </a:r>
          </a:p>
          <a:p>
            <a:r>
              <a:rPr lang="en-GB" sz="1000" dirty="0">
                <a:solidFill>
                  <a:schemeClr val="bg1"/>
                </a:solidFill>
                <a:latin typeface="MKOCR" panose="02000606020000020003" pitchFamily="2" charset="0"/>
              </a:rPr>
              <a:t>25/01/2018	20:02	769,890	110BPM DEATH Square.wav</a:t>
            </a:r>
          </a:p>
          <a:p>
            <a:r>
              <a:rPr lang="en-GB" sz="1000" dirty="0">
                <a:solidFill>
                  <a:schemeClr val="bg1"/>
                </a:solidFill>
                <a:latin typeface="MKOCR" panose="02000606020000020003" pitchFamily="2" charset="0"/>
              </a:rPr>
              <a:t>26/01/2018	13:35	769,890	110BPM DEATH.wav</a:t>
            </a:r>
          </a:p>
          <a:p>
            <a:r>
              <a:rPr lang="en-GB" sz="1000" dirty="0">
                <a:solidFill>
                  <a:schemeClr val="bg1"/>
                </a:solidFill>
                <a:latin typeface="MKOCR" panose="02000606020000020003" pitchFamily="2" charset="0"/>
              </a:rPr>
              <a:t>25/01/2018	20:09	3,079,294	110BPM VAR001.wav</a:t>
            </a:r>
          </a:p>
          <a:p>
            <a:r>
              <a:rPr lang="en-GB" sz="1000" dirty="0">
                <a:solidFill>
                  <a:schemeClr val="bg1"/>
                </a:solidFill>
                <a:latin typeface="MKOCR" panose="02000606020000020003" pitchFamily="2" charset="0"/>
              </a:rPr>
              <a:t>26/01/2018	15:56	3,079,126	110BPM VAR001_fd.wav</a:t>
            </a:r>
          </a:p>
          <a:p>
            <a:r>
              <a:rPr lang="en-GB" sz="1000" dirty="0">
                <a:solidFill>
                  <a:schemeClr val="bg1"/>
                </a:solidFill>
                <a:latin typeface="MKOCR" panose="02000606020000020003" pitchFamily="2" charset="0"/>
              </a:rPr>
              <a:t>25/01/2018	20:10	3,079,294	110BPM VAR002.wav</a:t>
            </a:r>
          </a:p>
          <a:p>
            <a:r>
              <a:rPr lang="en-GB" sz="1000" dirty="0">
                <a:solidFill>
                  <a:schemeClr val="bg1"/>
                </a:solidFill>
                <a:latin typeface="MKOCR" panose="02000606020000020003" pitchFamily="2" charset="0"/>
              </a:rPr>
              <a:t>26/01/2018	15:58	3,079,126	110BPM VAR002_fd.wav</a:t>
            </a:r>
          </a:p>
          <a:p>
            <a:r>
              <a:rPr lang="en-GB" sz="1000" dirty="0">
                <a:solidFill>
                  <a:schemeClr val="bg1"/>
                </a:solidFill>
                <a:latin typeface="MKOCR" panose="02000606020000020003" pitchFamily="2" charset="0"/>
              </a:rPr>
              <a:t>25/01/2018	20:10	3,849,042	110BPM VAR003.wav</a:t>
            </a:r>
          </a:p>
          <a:p>
            <a:r>
              <a:rPr lang="en-GB" sz="1000" dirty="0">
                <a:solidFill>
                  <a:schemeClr val="bg1"/>
                </a:solidFill>
                <a:latin typeface="MKOCR" panose="02000606020000020003" pitchFamily="2" charset="0"/>
              </a:rPr>
              <a:t>26/01/2018	15:59	3,848,874	110BPM VAR003_fd.wav</a:t>
            </a:r>
          </a:p>
          <a:p>
            <a:r>
              <a:rPr lang="en-GB" sz="1000" dirty="0">
                <a:solidFill>
                  <a:schemeClr val="bg1"/>
                </a:solidFill>
                <a:latin typeface="MKOCR" panose="02000606020000020003" pitchFamily="2" charset="0"/>
              </a:rPr>
              <a:t>25/01/2018	20:11	3,849,042	110BPM VAR004.wav</a:t>
            </a:r>
          </a:p>
          <a:p>
            <a:r>
              <a:rPr lang="en-GB" sz="1000" dirty="0">
                <a:solidFill>
                  <a:schemeClr val="bg1"/>
                </a:solidFill>
                <a:latin typeface="MKOCR" panose="02000606020000020003" pitchFamily="2" charset="0"/>
              </a:rPr>
              <a:t>26/01/2018	16:02	3,848,874	110BPM VAR004_fd.wav</a:t>
            </a:r>
          </a:p>
          <a:p>
            <a:r>
              <a:rPr lang="en-GB" sz="1000" dirty="0">
                <a:solidFill>
                  <a:schemeClr val="bg1"/>
                </a:solidFill>
                <a:latin typeface="MKOCR" panose="02000606020000020003" pitchFamily="2" charset="0"/>
              </a:rPr>
              <a:t>25/01/2018	19:47	1,355,658	120 to 130.wav</a:t>
            </a:r>
          </a:p>
          <a:p>
            <a:r>
              <a:rPr lang="en-GB" sz="1000" dirty="0">
                <a:solidFill>
                  <a:schemeClr val="bg1"/>
                </a:solidFill>
                <a:latin typeface="MKOCR" panose="02000606020000020003" pitchFamily="2" charset="0"/>
              </a:rPr>
              <a:t>25/01/2018	20:03	705,746	120BPM DEATH Bass.wav</a:t>
            </a:r>
          </a:p>
          <a:p>
            <a:r>
              <a:rPr lang="en-GB" sz="1000" dirty="0">
                <a:solidFill>
                  <a:schemeClr val="bg1"/>
                </a:solidFill>
                <a:latin typeface="MKOCR" panose="02000606020000020003" pitchFamily="2" charset="0"/>
              </a:rPr>
              <a:t>25/01/2018	20:06	705,746	120BPM DEATH DrumsHigh.wav</a:t>
            </a:r>
          </a:p>
          <a:p>
            <a:r>
              <a:rPr lang="en-GB" sz="1000" dirty="0">
                <a:solidFill>
                  <a:schemeClr val="bg1"/>
                </a:solidFill>
                <a:latin typeface="MKOCR" panose="02000606020000020003" pitchFamily="2" charset="0"/>
              </a:rPr>
              <a:t>25/01/2018	20:04	705,746	120BPM DEATH DrumsLow.wav</a:t>
            </a:r>
          </a:p>
          <a:p>
            <a:r>
              <a:rPr lang="en-GB" sz="1000" dirty="0">
                <a:solidFill>
                  <a:schemeClr val="bg1"/>
                </a:solidFill>
                <a:latin typeface="MKOCR" panose="02000606020000020003" pitchFamily="2" charset="0"/>
              </a:rPr>
              <a:t>25/01/2018	20:04	705,746	120BPM DEATH DrumsMid.wav</a:t>
            </a:r>
          </a:p>
          <a:p>
            <a:r>
              <a:rPr lang="en-GB" sz="1000" dirty="0">
                <a:solidFill>
                  <a:schemeClr val="bg1"/>
                </a:solidFill>
                <a:latin typeface="MKOCR" panose="02000606020000020003" pitchFamily="2" charset="0"/>
              </a:rPr>
              <a:t>25/01/2018	19:59	705,746	120BPM DEATH Pad.wav</a:t>
            </a:r>
          </a:p>
          <a:p>
            <a:r>
              <a:rPr lang="en-GB" sz="1000" dirty="0">
                <a:solidFill>
                  <a:schemeClr val="bg1"/>
                </a:solidFill>
                <a:latin typeface="MKOCR" panose="02000606020000020003" pitchFamily="2" charset="0"/>
              </a:rPr>
              <a:t>25/01/2018	19:58	705,746	120BPM DEATH Pluck 2.wav</a:t>
            </a:r>
          </a:p>
          <a:p>
            <a:r>
              <a:rPr lang="en-GB" sz="1000" dirty="0">
                <a:solidFill>
                  <a:schemeClr val="bg1"/>
                </a:solidFill>
                <a:latin typeface="MKOCR" panose="02000606020000020003" pitchFamily="2" charset="0"/>
              </a:rPr>
              <a:t>25/01/2018	19:58	705,746	120BPM DEATH Pluck.wav</a:t>
            </a:r>
          </a:p>
          <a:p>
            <a:r>
              <a:rPr lang="en-GB" sz="1000" dirty="0">
                <a:solidFill>
                  <a:schemeClr val="bg1"/>
                </a:solidFill>
                <a:latin typeface="MKOCR" panose="02000606020000020003" pitchFamily="2" charset="0"/>
              </a:rPr>
              <a:t>25/01/2018	20:00	705,746	120BPM DEATH Pulse.wav</a:t>
            </a:r>
          </a:p>
          <a:p>
            <a:r>
              <a:rPr lang="en-GB" sz="1000" dirty="0">
                <a:solidFill>
                  <a:schemeClr val="bg1"/>
                </a:solidFill>
                <a:latin typeface="MKOCR" panose="02000606020000020003" pitchFamily="2" charset="0"/>
              </a:rPr>
              <a:t>25/01/2018	20:01	705,746	120BPM DEATH Sine.wav</a:t>
            </a:r>
          </a:p>
          <a:p>
            <a:r>
              <a:rPr lang="en-GB" sz="1000" dirty="0">
                <a:solidFill>
                  <a:schemeClr val="bg1"/>
                </a:solidFill>
                <a:latin typeface="MKOCR" panose="02000606020000020003" pitchFamily="2" charset="0"/>
              </a:rPr>
              <a:t>25/01/2018	20:02	705,746	120BPM DEATH Square.wav</a:t>
            </a:r>
          </a:p>
          <a:p>
            <a:r>
              <a:rPr lang="en-GB" sz="1000" dirty="0">
                <a:solidFill>
                  <a:schemeClr val="bg1"/>
                </a:solidFill>
                <a:latin typeface="MKOCR" panose="02000606020000020003" pitchFamily="2" charset="0"/>
              </a:rPr>
              <a:t>26/01/2018	13:35	705,746	120BPM DEATH.wav</a:t>
            </a:r>
          </a:p>
          <a:p>
            <a:r>
              <a:rPr lang="en-GB" sz="1000" dirty="0">
                <a:solidFill>
                  <a:schemeClr val="bg1"/>
                </a:solidFill>
                <a:latin typeface="MKOCR" panose="02000606020000020003" pitchFamily="2" charset="0"/>
              </a:rPr>
              <a:t>25/01/2018	19:42	2,822,714	120BPM VAR001.wav</a:t>
            </a:r>
          </a:p>
          <a:p>
            <a:r>
              <a:rPr lang="en-GB" sz="1000" dirty="0">
                <a:solidFill>
                  <a:schemeClr val="bg1"/>
                </a:solidFill>
                <a:latin typeface="MKOCR" panose="02000606020000020003" pitchFamily="2" charset="0"/>
              </a:rPr>
              <a:t>26/01/2018	15:56	2,822,546	120BPM VAR001_fd.wav</a:t>
            </a:r>
          </a:p>
          <a:p>
            <a:r>
              <a:rPr lang="en-GB" sz="1000" dirty="0">
                <a:solidFill>
                  <a:schemeClr val="bg1"/>
                </a:solidFill>
                <a:latin typeface="MKOCR" panose="02000606020000020003" pitchFamily="2" charset="0"/>
              </a:rPr>
              <a:t>25/01/2018	19:42	2,822,714	120BPM VAR002.wav</a:t>
            </a:r>
          </a:p>
          <a:p>
            <a:r>
              <a:rPr lang="en-GB" sz="1000" dirty="0">
                <a:solidFill>
                  <a:schemeClr val="bg1"/>
                </a:solidFill>
                <a:latin typeface="MKOCR" panose="02000606020000020003" pitchFamily="2" charset="0"/>
              </a:rPr>
              <a:t>26/01/2018	15:58	2,822,546	120BPM VAR002_fd.wav</a:t>
            </a:r>
          </a:p>
          <a:p>
            <a:r>
              <a:rPr lang="en-GB" sz="1000" dirty="0">
                <a:solidFill>
                  <a:schemeClr val="bg1"/>
                </a:solidFill>
                <a:latin typeface="MKOCR" panose="02000606020000020003" pitchFamily="2" charset="0"/>
              </a:rPr>
              <a:t>25/01/2018	19:42	3,528,314	120BPM VAR003.wav</a:t>
            </a:r>
          </a:p>
          <a:p>
            <a:r>
              <a:rPr lang="en-GB" sz="1000" dirty="0">
                <a:solidFill>
                  <a:schemeClr val="bg1"/>
                </a:solidFill>
                <a:latin typeface="MKOCR" panose="02000606020000020003" pitchFamily="2" charset="0"/>
              </a:rPr>
              <a:t>26/01/2018	16:00	3,528,146	120BPM VAR003_fd.wav</a:t>
            </a:r>
          </a:p>
          <a:p>
            <a:r>
              <a:rPr lang="en-GB" sz="1000" dirty="0">
                <a:solidFill>
                  <a:schemeClr val="bg1"/>
                </a:solidFill>
                <a:latin typeface="MKOCR" panose="02000606020000020003" pitchFamily="2" charset="0"/>
              </a:rPr>
              <a:t>25/01/2018	19:42	3,528,314	120BPM VAR004.wav</a:t>
            </a:r>
          </a:p>
          <a:p>
            <a:r>
              <a:rPr lang="en-GB" sz="1000" dirty="0">
                <a:solidFill>
                  <a:schemeClr val="bg1"/>
                </a:solidFill>
                <a:latin typeface="MKOCR" panose="02000606020000020003" pitchFamily="2" charset="0"/>
              </a:rPr>
              <a:t>26/01/2018	16:02	3,528,146	120BPM VAR004_fd.wav</a:t>
            </a:r>
          </a:p>
          <a:p>
            <a:r>
              <a:rPr lang="en-GB" sz="1000" dirty="0">
                <a:solidFill>
                  <a:schemeClr val="bg1"/>
                </a:solidFill>
                <a:latin typeface="MKOCR" panose="02000606020000020003" pitchFamily="2" charset="0"/>
              </a:rPr>
              <a:t>25/01/2018	19:47	1,255,150	130 to 140.wav</a:t>
            </a:r>
          </a:p>
          <a:p>
            <a:r>
              <a:rPr lang="en-GB" sz="1000" dirty="0">
                <a:solidFill>
                  <a:schemeClr val="bg1"/>
                </a:solidFill>
                <a:latin typeface="MKOCR" panose="02000606020000020003" pitchFamily="2" charset="0"/>
              </a:rPr>
              <a:t>25/01/2018	20:03	651,470	130BPM DEATH Bass.wav</a:t>
            </a:r>
          </a:p>
          <a:p>
            <a:r>
              <a:rPr lang="en-GB" sz="1000" dirty="0">
                <a:solidFill>
                  <a:schemeClr val="bg1"/>
                </a:solidFill>
                <a:latin typeface="MKOCR" panose="02000606020000020003" pitchFamily="2" charset="0"/>
              </a:rPr>
              <a:t>25/01/2018	20:06	651,470	130BPM DEATH DrumsHigh.wav</a:t>
            </a:r>
          </a:p>
          <a:p>
            <a:r>
              <a:rPr lang="en-GB" sz="1000" dirty="0">
                <a:solidFill>
                  <a:schemeClr val="bg1"/>
                </a:solidFill>
                <a:latin typeface="MKOCR" panose="02000606020000020003" pitchFamily="2" charset="0"/>
              </a:rPr>
              <a:t>25/01/2018	20:04	651,470	130BPM DEATH DrumsLow.wav</a:t>
            </a:r>
          </a:p>
          <a:p>
            <a:r>
              <a:rPr lang="en-GB" sz="1000" dirty="0">
                <a:solidFill>
                  <a:schemeClr val="bg1"/>
                </a:solidFill>
                <a:latin typeface="MKOCR" panose="02000606020000020003" pitchFamily="2" charset="0"/>
              </a:rPr>
              <a:t>25/01/2018	20:05	651,470	130BPM DEATH DrumsMid.wav</a:t>
            </a:r>
          </a:p>
          <a:p>
            <a:r>
              <a:rPr lang="en-GB" sz="1000" dirty="0">
                <a:solidFill>
                  <a:schemeClr val="bg1"/>
                </a:solidFill>
                <a:latin typeface="MKOCR" panose="02000606020000020003" pitchFamily="2" charset="0"/>
              </a:rPr>
              <a:t>25/01/2018	19:59	651,470	130BPM DEATH Pad.wav</a:t>
            </a:r>
          </a:p>
          <a:p>
            <a:r>
              <a:rPr lang="en-GB" sz="1000" dirty="0">
                <a:solidFill>
                  <a:schemeClr val="bg1"/>
                </a:solidFill>
                <a:latin typeface="MKOCR" panose="02000606020000020003" pitchFamily="2" charset="0"/>
              </a:rPr>
              <a:t>25/01/2018	19:59	651,470	130BPM DEATH Pluck 2.wav</a:t>
            </a:r>
          </a:p>
          <a:p>
            <a:r>
              <a:rPr lang="en-GB" sz="1000" dirty="0">
                <a:solidFill>
                  <a:schemeClr val="bg1"/>
                </a:solidFill>
                <a:latin typeface="MKOCR" panose="02000606020000020003" pitchFamily="2" charset="0"/>
              </a:rPr>
              <a:t>25/01/2018	19:58	651,470	130BPM DEATH Pluck.wav</a:t>
            </a:r>
          </a:p>
          <a:p>
            <a:r>
              <a:rPr lang="en-GB" sz="1000" dirty="0">
                <a:solidFill>
                  <a:schemeClr val="bg1"/>
                </a:solidFill>
                <a:latin typeface="MKOCR" panose="02000606020000020003" pitchFamily="2" charset="0"/>
              </a:rPr>
              <a:t>25/01/2018	20:00	651,470	130BPM DEATH Pulse.wav</a:t>
            </a:r>
          </a:p>
          <a:p>
            <a:r>
              <a:rPr lang="en-GB" sz="1000" dirty="0">
                <a:solidFill>
                  <a:schemeClr val="bg1"/>
                </a:solidFill>
                <a:latin typeface="MKOCR" panose="02000606020000020003" pitchFamily="2" charset="0"/>
              </a:rPr>
              <a:t>25/01/2018	20:01	651,470	130BPM DEATH Sine.wav</a:t>
            </a:r>
          </a:p>
          <a:p>
            <a:r>
              <a:rPr lang="en-GB" sz="1000" dirty="0">
                <a:solidFill>
                  <a:schemeClr val="bg1"/>
                </a:solidFill>
                <a:latin typeface="MKOCR" panose="02000606020000020003" pitchFamily="2" charset="0"/>
              </a:rPr>
              <a:t>25/01/2018	20:02	651,470	130BPM DEATH Square.wav</a:t>
            </a:r>
          </a:p>
          <a:p>
            <a:r>
              <a:rPr lang="en-GB" sz="1000" dirty="0">
                <a:solidFill>
                  <a:schemeClr val="bg1"/>
                </a:solidFill>
                <a:latin typeface="MKOCR" panose="02000606020000020003" pitchFamily="2" charset="0"/>
              </a:rPr>
              <a:t>26/01/2018	13:36	651,470	130BPM DEATH.wav</a:t>
            </a:r>
          </a:p>
          <a:p>
            <a:r>
              <a:rPr lang="en-GB" sz="1000" dirty="0">
                <a:solidFill>
                  <a:schemeClr val="bg1"/>
                </a:solidFill>
                <a:latin typeface="MKOCR" panose="02000606020000020003" pitchFamily="2" charset="0"/>
              </a:rPr>
              <a:t>25/01/2018	19:43	2,605,606	130BPM VAR001.wav</a:t>
            </a:r>
          </a:p>
          <a:p>
            <a:r>
              <a:rPr lang="en-GB" sz="1000" dirty="0">
                <a:solidFill>
                  <a:schemeClr val="bg1"/>
                </a:solidFill>
                <a:latin typeface="MKOCR" panose="02000606020000020003" pitchFamily="2" charset="0"/>
              </a:rPr>
              <a:t>26/01/2018	15:57	2,605,438	130BPM VAR001_fd.wav</a:t>
            </a:r>
          </a:p>
          <a:p>
            <a:r>
              <a:rPr lang="en-GB" sz="1000" dirty="0">
                <a:solidFill>
                  <a:schemeClr val="bg1"/>
                </a:solidFill>
                <a:latin typeface="MKOCR" panose="02000606020000020003" pitchFamily="2" charset="0"/>
              </a:rPr>
              <a:t>25/01/2018	19:43	2,605,606	130BPM VAR002.wav</a:t>
            </a:r>
          </a:p>
          <a:p>
            <a:r>
              <a:rPr lang="en-GB" sz="1000" dirty="0">
                <a:solidFill>
                  <a:schemeClr val="bg1"/>
                </a:solidFill>
                <a:latin typeface="MKOCR" panose="02000606020000020003" pitchFamily="2" charset="0"/>
              </a:rPr>
              <a:t>26/01/2018	15:58	2,605,438	130BPM VAR002_fd.wav</a:t>
            </a:r>
          </a:p>
          <a:p>
            <a:r>
              <a:rPr lang="en-GB" sz="1000" dirty="0">
                <a:solidFill>
                  <a:schemeClr val="bg1"/>
                </a:solidFill>
                <a:latin typeface="MKOCR" panose="02000606020000020003" pitchFamily="2" charset="0"/>
              </a:rPr>
              <a:t>25/01/2018	19:43	3,256,930	130BPM VAR003.wav</a:t>
            </a:r>
          </a:p>
          <a:p>
            <a:r>
              <a:rPr lang="en-GB" sz="1000" dirty="0">
                <a:solidFill>
                  <a:schemeClr val="bg1"/>
                </a:solidFill>
                <a:latin typeface="MKOCR" panose="02000606020000020003" pitchFamily="2" charset="0"/>
              </a:rPr>
              <a:t>26/01/2018	16:00	3,256,762	130BPM VAR003_fd.wav</a:t>
            </a:r>
          </a:p>
          <a:p>
            <a:r>
              <a:rPr lang="en-GB" sz="1000" dirty="0">
                <a:solidFill>
                  <a:schemeClr val="bg1"/>
                </a:solidFill>
                <a:latin typeface="MKOCR" panose="02000606020000020003" pitchFamily="2" charset="0"/>
              </a:rPr>
              <a:t>25/01/2018	19:43	3,256,930	130BPM VAR004.wav</a:t>
            </a:r>
          </a:p>
          <a:p>
            <a:r>
              <a:rPr lang="en-GB" sz="1000" dirty="0">
                <a:solidFill>
                  <a:schemeClr val="bg1"/>
                </a:solidFill>
                <a:latin typeface="MKOCR" panose="02000606020000020003" pitchFamily="2" charset="0"/>
              </a:rPr>
              <a:t>26/01/2018	16:02	3,256,762	130BPM VAR004_fd.wav</a:t>
            </a:r>
          </a:p>
          <a:p>
            <a:r>
              <a:rPr lang="en-GB" sz="1000" dirty="0">
                <a:solidFill>
                  <a:schemeClr val="bg1"/>
                </a:solidFill>
                <a:latin typeface="MKOCR" panose="02000606020000020003" pitchFamily="2" charset="0"/>
              </a:rPr>
              <a:t>25/01/2018	19:48	1,168,526	140 to 150.wav</a:t>
            </a:r>
          </a:p>
          <a:p>
            <a:r>
              <a:rPr lang="en-GB" sz="1000" dirty="0">
                <a:solidFill>
                  <a:schemeClr val="bg1"/>
                </a:solidFill>
                <a:latin typeface="MKOCR" panose="02000606020000020003" pitchFamily="2" charset="0"/>
              </a:rPr>
              <a:t>25/01/2018	20:03	604,946	140BPM DEATH Bass.wav</a:t>
            </a:r>
          </a:p>
          <a:p>
            <a:r>
              <a:rPr lang="en-GB" sz="1000" dirty="0">
                <a:solidFill>
                  <a:schemeClr val="bg1"/>
                </a:solidFill>
                <a:latin typeface="MKOCR" panose="02000606020000020003" pitchFamily="2" charset="0"/>
              </a:rPr>
              <a:t>25/01/2018	20:06	604,946	140BPM DEATH DrumsHigh.wav</a:t>
            </a:r>
          </a:p>
          <a:p>
            <a:r>
              <a:rPr lang="en-GB" sz="1000" dirty="0">
                <a:solidFill>
                  <a:schemeClr val="bg1"/>
                </a:solidFill>
                <a:latin typeface="MKOCR" panose="02000606020000020003" pitchFamily="2" charset="0"/>
              </a:rPr>
              <a:t>25/01/2018	20:04	604,946	140BPM DEATH DrumsLow.wav</a:t>
            </a:r>
          </a:p>
          <a:p>
            <a:r>
              <a:rPr lang="en-GB" sz="1000" dirty="0">
                <a:solidFill>
                  <a:schemeClr val="bg1"/>
                </a:solidFill>
                <a:latin typeface="MKOCR" panose="02000606020000020003" pitchFamily="2" charset="0"/>
              </a:rPr>
              <a:t>25/01/2018	20:05	604,946	140BPM DEATH DrumsMid.wav</a:t>
            </a:r>
          </a:p>
          <a:p>
            <a:r>
              <a:rPr lang="en-GB" sz="1000" dirty="0">
                <a:solidFill>
                  <a:schemeClr val="bg1"/>
                </a:solidFill>
                <a:latin typeface="MKOCR" panose="02000606020000020003" pitchFamily="2" charset="0"/>
              </a:rPr>
              <a:t>25/01/2018	19:59	604,946	140BPM DEATH Pad.wav</a:t>
            </a:r>
          </a:p>
          <a:p>
            <a:r>
              <a:rPr lang="en-GB" sz="1000" dirty="0">
                <a:solidFill>
                  <a:schemeClr val="bg1"/>
                </a:solidFill>
                <a:latin typeface="MKOCR" panose="02000606020000020003" pitchFamily="2" charset="0"/>
              </a:rPr>
              <a:t>25/01/2018	19:59	604,946	140BPM DEATH Pluck 2.wav</a:t>
            </a:r>
          </a:p>
          <a:p>
            <a:r>
              <a:rPr lang="en-GB" sz="1000" dirty="0">
                <a:solidFill>
                  <a:schemeClr val="bg1"/>
                </a:solidFill>
                <a:latin typeface="MKOCR" panose="02000606020000020003" pitchFamily="2" charset="0"/>
              </a:rPr>
              <a:t>25/01/2018	19:58	604,946	140BPM DEATH Pluck.wav</a:t>
            </a:r>
          </a:p>
          <a:p>
            <a:r>
              <a:rPr lang="en-GB" sz="1000" dirty="0">
                <a:solidFill>
                  <a:schemeClr val="bg1"/>
                </a:solidFill>
                <a:latin typeface="MKOCR" panose="02000606020000020003" pitchFamily="2" charset="0"/>
              </a:rPr>
              <a:t>25/01/2018	20:00	604,946	140BPM DEATH Pulse.wav</a:t>
            </a:r>
          </a:p>
          <a:p>
            <a:r>
              <a:rPr lang="en-GB" sz="1000" dirty="0">
                <a:solidFill>
                  <a:schemeClr val="bg1"/>
                </a:solidFill>
                <a:latin typeface="MKOCR" panose="02000606020000020003" pitchFamily="2" charset="0"/>
              </a:rPr>
              <a:t>25/01/2018	20:01	604,946	140BPM DEATH Sine.wav</a:t>
            </a:r>
          </a:p>
          <a:p>
            <a:r>
              <a:rPr lang="en-GB" sz="1000" dirty="0">
                <a:solidFill>
                  <a:schemeClr val="bg1"/>
                </a:solidFill>
                <a:latin typeface="MKOCR" panose="02000606020000020003" pitchFamily="2" charset="0"/>
              </a:rPr>
              <a:t>25/01/2018	20:02	604,946	140BPM DEATH Square.wav</a:t>
            </a:r>
          </a:p>
          <a:p>
            <a:r>
              <a:rPr lang="en-GB" sz="1000" dirty="0">
                <a:solidFill>
                  <a:schemeClr val="bg1"/>
                </a:solidFill>
                <a:latin typeface="MKOCR" panose="02000606020000020003" pitchFamily="2" charset="0"/>
              </a:rPr>
              <a:t>26/01/2018	13:36	604,946	140BPM DEATH.wav</a:t>
            </a:r>
          </a:p>
          <a:p>
            <a:r>
              <a:rPr lang="en-GB" sz="1000" dirty="0">
                <a:solidFill>
                  <a:schemeClr val="bg1"/>
                </a:solidFill>
                <a:latin typeface="MKOCR" panose="02000606020000020003" pitchFamily="2" charset="0"/>
              </a:rPr>
              <a:t>25/01/2018	19:44	2,419,514	140BPM VAR001.wav</a:t>
            </a:r>
          </a:p>
          <a:p>
            <a:r>
              <a:rPr lang="en-GB" sz="1000" dirty="0">
                <a:solidFill>
                  <a:schemeClr val="bg1"/>
                </a:solidFill>
                <a:latin typeface="MKOCR" panose="02000606020000020003" pitchFamily="2" charset="0"/>
              </a:rPr>
              <a:t>26/01/2018	15:57	2,419,346	140BPM VAR001_fd.wav</a:t>
            </a:r>
          </a:p>
          <a:p>
            <a:r>
              <a:rPr lang="en-GB" sz="1000" dirty="0">
                <a:solidFill>
                  <a:schemeClr val="bg1"/>
                </a:solidFill>
                <a:latin typeface="MKOCR" panose="02000606020000020003" pitchFamily="2" charset="0"/>
              </a:rPr>
              <a:t>25/01/2018	19:44	2,419,514	140BPM VAR002.wav</a:t>
            </a:r>
          </a:p>
          <a:p>
            <a:r>
              <a:rPr lang="en-GB" sz="1000" dirty="0">
                <a:solidFill>
                  <a:schemeClr val="bg1"/>
                </a:solidFill>
                <a:latin typeface="MKOCR" panose="02000606020000020003" pitchFamily="2" charset="0"/>
              </a:rPr>
              <a:t>26/01/2018	15:59	2,419,346	140BPM VAR002_fd.wav</a:t>
            </a:r>
          </a:p>
          <a:p>
            <a:r>
              <a:rPr lang="en-GB" sz="1000" dirty="0">
                <a:solidFill>
                  <a:schemeClr val="bg1"/>
                </a:solidFill>
                <a:latin typeface="MKOCR" panose="02000606020000020003" pitchFamily="2" charset="0"/>
              </a:rPr>
              <a:t>25/01/2018	19:44	3,024,314	140BPM VAR003.wav</a:t>
            </a:r>
          </a:p>
          <a:p>
            <a:r>
              <a:rPr lang="en-GB" sz="1000" dirty="0">
                <a:solidFill>
                  <a:schemeClr val="bg1"/>
                </a:solidFill>
                <a:latin typeface="MKOCR" panose="02000606020000020003" pitchFamily="2" charset="0"/>
              </a:rPr>
              <a:t>26/01/2018	16:01	3,024,146	140BPM VAR003_fd.wav</a:t>
            </a:r>
          </a:p>
          <a:p>
            <a:r>
              <a:rPr lang="en-GB" sz="1000" dirty="0">
                <a:solidFill>
                  <a:schemeClr val="bg1"/>
                </a:solidFill>
                <a:latin typeface="MKOCR" panose="02000606020000020003" pitchFamily="2" charset="0"/>
              </a:rPr>
              <a:t>25/01/2018	19:44	3,024,314	140BPM VAR004.wav</a:t>
            </a:r>
          </a:p>
          <a:p>
            <a:r>
              <a:rPr lang="en-GB" sz="1000" dirty="0">
                <a:solidFill>
                  <a:schemeClr val="bg1"/>
                </a:solidFill>
                <a:latin typeface="MKOCR" panose="02000606020000020003" pitchFamily="2" charset="0"/>
              </a:rPr>
              <a:t>26/01/2018	16:03	3,024,146	140BPM VAR004_fd.wav</a:t>
            </a:r>
          </a:p>
          <a:p>
            <a:r>
              <a:rPr lang="en-GB" sz="1000" dirty="0">
                <a:solidFill>
                  <a:schemeClr val="bg1"/>
                </a:solidFill>
                <a:latin typeface="MKOCR" panose="02000606020000020003" pitchFamily="2" charset="0"/>
              </a:rPr>
              <a:t>26/01/2018	12:35	1,129,106	150 to 150.wav</a:t>
            </a:r>
          </a:p>
          <a:p>
            <a:r>
              <a:rPr lang="en-GB" sz="1000" dirty="0">
                <a:solidFill>
                  <a:schemeClr val="bg1"/>
                </a:solidFill>
                <a:latin typeface="MKOCR" panose="02000606020000020003" pitchFamily="2" charset="0"/>
              </a:rPr>
              <a:t>25/01/2018	20:03	564,626	150BPM DEATH Bass.wav</a:t>
            </a:r>
          </a:p>
          <a:p>
            <a:r>
              <a:rPr lang="en-GB" sz="1000" dirty="0">
                <a:solidFill>
                  <a:schemeClr val="bg1"/>
                </a:solidFill>
                <a:latin typeface="MKOCR" panose="02000606020000020003" pitchFamily="2" charset="0"/>
              </a:rPr>
              <a:t>25/01/2018	20:06	564,626	150BPM DEATH DrumsHigh.wav</a:t>
            </a:r>
          </a:p>
          <a:p>
            <a:r>
              <a:rPr lang="en-GB" sz="1000" dirty="0">
                <a:solidFill>
                  <a:schemeClr val="bg1"/>
                </a:solidFill>
                <a:latin typeface="MKOCR" panose="02000606020000020003" pitchFamily="2" charset="0"/>
              </a:rPr>
              <a:t>25/01/2018	20:04	564,626	150BPM DEATH DrumsLow.wav</a:t>
            </a:r>
          </a:p>
          <a:p>
            <a:r>
              <a:rPr lang="en-GB" sz="1000" dirty="0">
                <a:solidFill>
                  <a:schemeClr val="bg1"/>
                </a:solidFill>
                <a:latin typeface="MKOCR" panose="02000606020000020003" pitchFamily="2" charset="0"/>
              </a:rPr>
              <a:t>25/01/2018	20:05	564,626	150BPM DEATH DrumsMid.wav</a:t>
            </a:r>
          </a:p>
          <a:p>
            <a:r>
              <a:rPr lang="en-GB" sz="1000" dirty="0">
                <a:solidFill>
                  <a:schemeClr val="bg1"/>
                </a:solidFill>
                <a:latin typeface="MKOCR" panose="02000606020000020003" pitchFamily="2" charset="0"/>
              </a:rPr>
              <a:t>25/01/2018	20:00	564,626	150BPM DEATH Pad.wav</a:t>
            </a:r>
          </a:p>
          <a:p>
            <a:r>
              <a:rPr lang="en-GB" sz="1000" dirty="0">
                <a:solidFill>
                  <a:schemeClr val="bg1"/>
                </a:solidFill>
                <a:latin typeface="MKOCR" panose="02000606020000020003" pitchFamily="2" charset="0"/>
              </a:rPr>
              <a:t>25/01/2018	19:59	564,626	150BPM DEATH Pluck 2.wav</a:t>
            </a:r>
          </a:p>
          <a:p>
            <a:r>
              <a:rPr lang="en-GB" sz="1000" dirty="0">
                <a:solidFill>
                  <a:schemeClr val="bg1"/>
                </a:solidFill>
                <a:latin typeface="MKOCR" panose="02000606020000020003" pitchFamily="2" charset="0"/>
              </a:rPr>
              <a:t>25/01/2018	19:58	564,626	150BPM DEATH Pluck.wav</a:t>
            </a:r>
          </a:p>
          <a:p>
            <a:r>
              <a:rPr lang="en-GB" sz="1000" dirty="0">
                <a:solidFill>
                  <a:schemeClr val="bg1"/>
                </a:solidFill>
                <a:latin typeface="MKOCR" panose="02000606020000020003" pitchFamily="2" charset="0"/>
              </a:rPr>
              <a:t>25/01/2018	20:01	564,626	150BPM DEATH Pulse.wav</a:t>
            </a:r>
          </a:p>
          <a:p>
            <a:r>
              <a:rPr lang="en-GB" sz="1000" dirty="0">
                <a:solidFill>
                  <a:schemeClr val="bg1"/>
                </a:solidFill>
                <a:latin typeface="MKOCR" panose="02000606020000020003" pitchFamily="2" charset="0"/>
              </a:rPr>
              <a:t>25/01/2018	20:01	564,626	150BPM DEATH Sine.wav</a:t>
            </a:r>
          </a:p>
          <a:p>
            <a:r>
              <a:rPr lang="en-GB" sz="1000" dirty="0">
                <a:solidFill>
                  <a:schemeClr val="bg1"/>
                </a:solidFill>
                <a:latin typeface="MKOCR" panose="02000606020000020003" pitchFamily="2" charset="0"/>
              </a:rPr>
              <a:t>25/01/2018	20:02	564,626	150BPM DEATH Square.wav</a:t>
            </a:r>
          </a:p>
          <a:p>
            <a:r>
              <a:rPr lang="en-GB" sz="1000" dirty="0">
                <a:solidFill>
                  <a:schemeClr val="bg1"/>
                </a:solidFill>
                <a:latin typeface="MKOCR" panose="02000606020000020003" pitchFamily="2" charset="0"/>
              </a:rPr>
              <a:t>26/01/2018	13:36	564,626	150BPM DEATH.wav</a:t>
            </a:r>
          </a:p>
          <a:p>
            <a:r>
              <a:rPr lang="en-GB" sz="1000" dirty="0">
                <a:solidFill>
                  <a:schemeClr val="bg1"/>
                </a:solidFill>
                <a:latin typeface="MKOCR" panose="02000606020000020003" pitchFamily="2" charset="0"/>
              </a:rPr>
              <a:t>25/01/2018	19:45	2,258,234	150BPM VAR001.wav</a:t>
            </a:r>
          </a:p>
          <a:p>
            <a:r>
              <a:rPr lang="en-GB" sz="1000" dirty="0">
                <a:solidFill>
                  <a:schemeClr val="bg1"/>
                </a:solidFill>
                <a:latin typeface="MKOCR" panose="02000606020000020003" pitchFamily="2" charset="0"/>
              </a:rPr>
              <a:t>26/01/2018	15:57	2,258,066	150BPM VAR001_fd.wav</a:t>
            </a:r>
          </a:p>
          <a:p>
            <a:r>
              <a:rPr lang="en-GB" sz="1000" dirty="0">
                <a:solidFill>
                  <a:schemeClr val="bg1"/>
                </a:solidFill>
                <a:latin typeface="MKOCR" panose="02000606020000020003" pitchFamily="2" charset="0"/>
              </a:rPr>
              <a:t>25/01/2018	19:45	2,258,234	150BPM VAR002.wav</a:t>
            </a:r>
          </a:p>
          <a:p>
            <a:r>
              <a:rPr lang="en-GB" sz="1000" dirty="0">
                <a:solidFill>
                  <a:schemeClr val="bg1"/>
                </a:solidFill>
                <a:latin typeface="MKOCR" panose="02000606020000020003" pitchFamily="2" charset="0"/>
              </a:rPr>
              <a:t>26/01/2018	15:59	2,258,066	150BPM VAR002_fd.wav</a:t>
            </a:r>
          </a:p>
          <a:p>
            <a:r>
              <a:rPr lang="en-GB" sz="1000" dirty="0">
                <a:solidFill>
                  <a:schemeClr val="bg1"/>
                </a:solidFill>
                <a:latin typeface="MKOCR" panose="02000606020000020003" pitchFamily="2" charset="0"/>
              </a:rPr>
              <a:t>25/01/2018	19:45	2,822,714	150BPM VAR003.wav</a:t>
            </a:r>
          </a:p>
          <a:p>
            <a:r>
              <a:rPr lang="en-GB" sz="1000" dirty="0">
                <a:solidFill>
                  <a:schemeClr val="bg1"/>
                </a:solidFill>
                <a:latin typeface="MKOCR" panose="02000606020000020003" pitchFamily="2" charset="0"/>
              </a:rPr>
              <a:t>26/01/2018	16:01	2,822,546	150BPM VAR003_fd.wav</a:t>
            </a:r>
          </a:p>
          <a:p>
            <a:r>
              <a:rPr lang="en-GB" sz="1000" dirty="0">
                <a:solidFill>
                  <a:schemeClr val="bg1"/>
                </a:solidFill>
                <a:latin typeface="MKOCR" panose="02000606020000020003" pitchFamily="2" charset="0"/>
              </a:rPr>
              <a:t>25/01/2018	19:46	2,822,714	150BPM VAR004.wav</a:t>
            </a:r>
          </a:p>
          <a:p>
            <a:r>
              <a:rPr lang="en-GB" sz="1000" dirty="0">
                <a:solidFill>
                  <a:schemeClr val="bg1"/>
                </a:solidFill>
                <a:latin typeface="MKOCR" panose="02000606020000020003" pitchFamily="2" charset="0"/>
              </a:rPr>
              <a:t>26/01/2018	16:03	2,822,546	150BPM VAR004_fd.wav</a:t>
            </a:r>
          </a:p>
          <a:p>
            <a:r>
              <a:rPr lang="en-GB" sz="1000" dirty="0">
                <a:solidFill>
                  <a:schemeClr val="bg1"/>
                </a:solidFill>
                <a:latin typeface="MKOCR" panose="02000606020000020003" pitchFamily="2" charset="0"/>
              </a:rPr>
              <a:t>25/01/2018	19:37	1,539,744	INTRO.wav</a:t>
            </a:r>
          </a:p>
          <a:p>
            <a:r>
              <a:rPr lang="en-GB" sz="1000" dirty="0">
                <a:solidFill>
                  <a:schemeClr val="bg1"/>
                </a:solidFill>
                <a:latin typeface="MKOCR" panose="02000606020000020003" pitchFamily="2" charset="0"/>
              </a:rPr>
              <a:t>25/01/2018	14:45	770,068	L1 (0-79).wav</a:t>
            </a:r>
          </a:p>
          <a:p>
            <a:r>
              <a:rPr lang="en-GB" sz="1000" dirty="0">
                <a:solidFill>
                  <a:schemeClr val="bg1"/>
                </a:solidFill>
                <a:latin typeface="MKOCR" panose="02000606020000020003" pitchFamily="2" charset="0"/>
              </a:rPr>
              <a:t>26/01/2018	15:51	5,020,926	L1 (0-79)_fd.wav</a:t>
            </a:r>
          </a:p>
          <a:p>
            <a:r>
              <a:rPr lang="en-GB" sz="1000" dirty="0">
                <a:solidFill>
                  <a:schemeClr val="bg1"/>
                </a:solidFill>
                <a:latin typeface="MKOCR" panose="02000606020000020003" pitchFamily="2" charset="0"/>
              </a:rPr>
              <a:t>25/01/2018	14:46	770,074	L1 (140-199).wav</a:t>
            </a:r>
          </a:p>
          <a:p>
            <a:r>
              <a:rPr lang="en-GB" sz="1000" dirty="0">
                <a:solidFill>
                  <a:schemeClr val="bg1"/>
                </a:solidFill>
                <a:latin typeface="MKOCR" panose="02000606020000020003" pitchFamily="2" charset="0"/>
              </a:rPr>
              <a:t>26/01/2018	15:52	769,890	L1 (140-199)_fd.wav</a:t>
            </a:r>
          </a:p>
          <a:p>
            <a:r>
              <a:rPr lang="en-GB" sz="1000" dirty="0">
                <a:solidFill>
                  <a:schemeClr val="bg1"/>
                </a:solidFill>
                <a:latin typeface="MKOCR" panose="02000606020000020003" pitchFamily="2" charset="0"/>
              </a:rPr>
              <a:t>25/01/2018	14:46	770,070	L1 (200-246).wav</a:t>
            </a:r>
          </a:p>
          <a:p>
            <a:r>
              <a:rPr lang="en-GB" sz="1000" dirty="0">
                <a:solidFill>
                  <a:schemeClr val="bg1"/>
                </a:solidFill>
                <a:latin typeface="MKOCR" panose="02000606020000020003" pitchFamily="2" charset="0"/>
              </a:rPr>
              <a:t>26/01/2018	15:53	769,890	L1 (200-246)_fd.wav</a:t>
            </a:r>
          </a:p>
          <a:p>
            <a:r>
              <a:rPr lang="en-GB" sz="1000" dirty="0">
                <a:solidFill>
                  <a:schemeClr val="bg1"/>
                </a:solidFill>
                <a:latin typeface="MKOCR" panose="02000606020000020003" pitchFamily="2" charset="0"/>
              </a:rPr>
              <a:t>25/01/2018	14:45	770,072	L1 (80-139).wav</a:t>
            </a:r>
          </a:p>
          <a:p>
            <a:r>
              <a:rPr lang="en-GB" sz="1000" dirty="0">
                <a:solidFill>
                  <a:schemeClr val="bg1"/>
                </a:solidFill>
                <a:latin typeface="MKOCR" panose="02000606020000020003" pitchFamily="2" charset="0"/>
              </a:rPr>
              <a:t>26/01/2018	15:51	769,890	L1 (80-139)_fd.wav</a:t>
            </a:r>
          </a:p>
          <a:p>
            <a:r>
              <a:rPr lang="en-GB" sz="1000" dirty="0">
                <a:solidFill>
                  <a:schemeClr val="bg1"/>
                </a:solidFill>
                <a:latin typeface="MKOCR" panose="02000606020000020003" pitchFamily="2" charset="0"/>
              </a:rPr>
              <a:t>25/01/2018	14:46	1,539,814	L1 to L2.wav</a:t>
            </a:r>
          </a:p>
          <a:p>
            <a:r>
              <a:rPr lang="en-GB" sz="1000" dirty="0">
                <a:solidFill>
                  <a:schemeClr val="bg1"/>
                </a:solidFill>
                <a:latin typeface="MKOCR" panose="02000606020000020003" pitchFamily="2" charset="0"/>
              </a:rPr>
              <a:t>25/01/2018	14:46	770,068	L2 (0-79).wav</a:t>
            </a:r>
          </a:p>
          <a:p>
            <a:r>
              <a:rPr lang="en-GB" sz="1000" dirty="0">
                <a:solidFill>
                  <a:schemeClr val="bg1"/>
                </a:solidFill>
                <a:latin typeface="MKOCR" panose="02000606020000020003" pitchFamily="2" charset="0"/>
              </a:rPr>
              <a:t>26/01/2018	15:53	769,890	L2 (0-79)_fd.wav</a:t>
            </a:r>
          </a:p>
          <a:p>
            <a:r>
              <a:rPr lang="en-GB" sz="1000" dirty="0">
                <a:solidFill>
                  <a:schemeClr val="bg1"/>
                </a:solidFill>
                <a:latin typeface="MKOCR" panose="02000606020000020003" pitchFamily="2" charset="0"/>
              </a:rPr>
              <a:t>25/01/2018	14:46	770,074	L2 (140-199).wav</a:t>
            </a:r>
          </a:p>
          <a:p>
            <a:r>
              <a:rPr lang="en-GB" sz="1000" dirty="0">
                <a:solidFill>
                  <a:schemeClr val="bg1"/>
                </a:solidFill>
                <a:latin typeface="MKOCR" panose="02000606020000020003" pitchFamily="2" charset="0"/>
              </a:rPr>
              <a:t>26/01/2018	15:54	769,890	L2 (140-199)_fd.wav</a:t>
            </a:r>
          </a:p>
          <a:p>
            <a:r>
              <a:rPr lang="en-GB" sz="1000" dirty="0">
                <a:solidFill>
                  <a:schemeClr val="bg1"/>
                </a:solidFill>
                <a:latin typeface="MKOCR" panose="02000606020000020003" pitchFamily="2" charset="0"/>
              </a:rPr>
              <a:t>25/01/2018	14:47	770,070	L2 (200-246).wav</a:t>
            </a:r>
          </a:p>
          <a:p>
            <a:r>
              <a:rPr lang="en-GB" sz="1000" dirty="0">
                <a:solidFill>
                  <a:schemeClr val="bg1"/>
                </a:solidFill>
                <a:latin typeface="MKOCR" panose="02000606020000020003" pitchFamily="2" charset="0"/>
              </a:rPr>
              <a:t>26/01/2018	15:54	769,890	L2 (200-246)_fd.wav</a:t>
            </a:r>
          </a:p>
          <a:p>
            <a:r>
              <a:rPr lang="en-GB" sz="1000" dirty="0">
                <a:solidFill>
                  <a:schemeClr val="bg1"/>
                </a:solidFill>
                <a:latin typeface="MKOCR" panose="02000606020000020003" pitchFamily="2" charset="0"/>
              </a:rPr>
              <a:t>25/01/2018	14:46	770,072	L2 (80-139).wav</a:t>
            </a:r>
          </a:p>
          <a:p>
            <a:r>
              <a:rPr lang="en-GB" sz="1000" dirty="0">
                <a:solidFill>
                  <a:schemeClr val="bg1"/>
                </a:solidFill>
                <a:latin typeface="MKOCR" panose="02000606020000020003" pitchFamily="2" charset="0"/>
              </a:rPr>
              <a:t>26/01/2018	15:54	769,890	L2 (80-139)_fd.wav</a:t>
            </a:r>
          </a:p>
          <a:p>
            <a:r>
              <a:rPr lang="en-GB" sz="1000" dirty="0">
                <a:solidFill>
                  <a:schemeClr val="bg1"/>
                </a:solidFill>
                <a:latin typeface="MKOCR" panose="02000606020000020003" pitchFamily="2" charset="0"/>
              </a:rPr>
              <a:t>25/01/2018	14:47	1,539,816	L2 to L3.wav</a:t>
            </a:r>
          </a:p>
          <a:p>
            <a:r>
              <a:rPr lang="en-GB" sz="1000" dirty="0">
                <a:solidFill>
                  <a:schemeClr val="bg1"/>
                </a:solidFill>
                <a:latin typeface="MKOCR" panose="02000606020000020003" pitchFamily="2" charset="0"/>
              </a:rPr>
              <a:t>25/01/2018	14:47	1,539,820	L3 (0-169).wav</a:t>
            </a:r>
          </a:p>
          <a:p>
            <a:r>
              <a:rPr lang="en-GB" sz="1000" dirty="0">
                <a:solidFill>
                  <a:schemeClr val="bg1"/>
                </a:solidFill>
                <a:latin typeface="MKOCR" panose="02000606020000020003" pitchFamily="2" charset="0"/>
              </a:rPr>
              <a:t>26/01/2018	15:55	1,539,638	L3 (0-169)_fd.wav</a:t>
            </a:r>
          </a:p>
          <a:p>
            <a:r>
              <a:rPr lang="en-GB" sz="1000" dirty="0">
                <a:solidFill>
                  <a:schemeClr val="bg1"/>
                </a:solidFill>
                <a:latin typeface="MKOCR" panose="02000606020000020003" pitchFamily="2" charset="0"/>
              </a:rPr>
              <a:t>25/01/2018	14:47	1,539,818	L3 (170-246).wav</a:t>
            </a:r>
          </a:p>
          <a:p>
            <a:r>
              <a:rPr lang="en-GB" sz="1000" dirty="0">
                <a:solidFill>
                  <a:schemeClr val="bg1"/>
                </a:solidFill>
                <a:latin typeface="MKOCR" panose="02000606020000020003" pitchFamily="2" charset="0"/>
              </a:rPr>
              <a:t>26/01/2018	15:55	1,539,638	L3 (170-246)_fd.wav</a:t>
            </a:r>
          </a:p>
          <a:p>
            <a:r>
              <a:rPr lang="en-GB" sz="1000" dirty="0">
                <a:solidFill>
                  <a:schemeClr val="bg1"/>
                </a:solidFill>
                <a:latin typeface="MKOCR" panose="02000606020000020003" pitchFamily="2" charset="0"/>
              </a:rPr>
              <a:t>25/01/2018	14:47	1,539,810	L3 to L4.wav</a:t>
            </a:r>
          </a:p>
          <a:p>
            <a:r>
              <a:rPr lang="en-GB" sz="1000" dirty="0">
                <a:solidFill>
                  <a:schemeClr val="bg1"/>
                </a:solidFill>
                <a:latin typeface="MKOCR" panose="02000606020000020003" pitchFamily="2" charset="0"/>
              </a:rPr>
              <a:t>25/01/2018	19:37	1,539,744	START.wav</a:t>
            </a:r>
          </a:p>
        </p:txBody>
      </p:sp>
    </p:spTree>
    <p:extLst>
      <p:ext uri="{BB962C8B-B14F-4D97-AF65-F5344CB8AC3E}">
        <p14:creationId xmlns:p14="http://schemas.microsoft.com/office/powerpoint/2010/main" val="323462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25000" fill="hold" grpId="0" nodeType="clickEffect">
                                  <p:stCondLst>
                                    <p:cond delay="0"/>
                                  </p:stCondLst>
                                  <p:childTnLst>
                                    <p:animMotion origin="layout" path="M -5.55112E-17 -2.59259E-6 L -5.55112E-17 -2.87916 " pathEditMode="relative" rAng="0" ptsTypes="AA">
                                      <p:cBhvr>
                                        <p:cTn id="11" dur="5000" fill="hold"/>
                                        <p:tgtEl>
                                          <p:spTgt spid="2"/>
                                        </p:tgtEl>
                                        <p:attrNameLst>
                                          <p:attrName>ppt_x</p:attrName>
                                          <p:attrName>ppt_y</p:attrName>
                                        </p:attrNameLst>
                                      </p:cBhvr>
                                      <p:rCtr x="0" y="-1439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2019</TotalTime>
  <Words>1165</Words>
  <Application>Microsoft Office PowerPoint</Application>
  <PresentationFormat>On-screen Show (4:3)</PresentationFormat>
  <Paragraphs>262</Paragraphs>
  <Slides>19</Slides>
  <Notes>16</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Press Start 2P</vt:lpstr>
      <vt:lpstr>MKOCR</vt:lpstr>
      <vt:lpstr>Berlin Sans FB Demi</vt:lpstr>
      <vt:lpstr>Quicksand</vt:lpstr>
      <vt:lpstr>01 DigitGraphics</vt:lpstr>
      <vt:lpstr>Eleanor template</vt:lpstr>
      <vt:lpstr>ADAPTIVE MUSIC FOR PACMAN</vt:lpstr>
      <vt:lpstr>METHOD</vt:lpstr>
      <vt:lpstr>PowerPoint Presentation</vt:lpstr>
      <vt:lpstr>METHOD</vt:lpstr>
      <vt:lpstr>METHOD - PROGRESSION</vt:lpstr>
      <vt:lpstr>METHOD - TRANSITIONS</vt:lpstr>
      <vt:lpstr>METHOD - VARIATIONS</vt:lpstr>
      <vt:lpstr>METHOD – DEATH</vt:lpstr>
      <vt:lpstr>PowerPoint Presentation</vt:lpstr>
      <vt:lpstr>RESULTS</vt:lpstr>
      <vt:lpstr>OUTCOME</vt:lpstr>
      <vt:lpstr>CHALLENGES</vt:lpstr>
      <vt:lpstr>SURVEY</vt:lpstr>
      <vt:lpstr>DEMOGRAPHICS</vt:lpstr>
      <vt:lpstr>RESULTS</vt:lpstr>
      <vt:lpstr>RESULTS</vt:lpstr>
      <vt:lpstr>CONCLUSION</vt:lpstr>
      <vt:lpstr>DEMO</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Stephan Wells</dc:creator>
  <cp:lastModifiedBy>Stephan Wells</cp:lastModifiedBy>
  <cp:revision>147</cp:revision>
  <dcterms:modified xsi:type="dcterms:W3CDTF">2020-01-16T14:08:55Z</dcterms:modified>
</cp:coreProperties>
</file>